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64" r:id="rId1"/>
  </p:sldMasterIdLst>
  <p:notesMasterIdLst>
    <p:notesMasterId r:id="rId38"/>
  </p:notesMasterIdLst>
  <p:sldIdLst>
    <p:sldId id="256" r:id="rId2"/>
    <p:sldId id="257" r:id="rId3"/>
    <p:sldId id="341" r:id="rId4"/>
    <p:sldId id="335" r:id="rId5"/>
    <p:sldId id="331" r:id="rId6"/>
    <p:sldId id="300" r:id="rId7"/>
    <p:sldId id="336" r:id="rId8"/>
    <p:sldId id="337" r:id="rId9"/>
    <p:sldId id="334" r:id="rId10"/>
    <p:sldId id="305" r:id="rId11"/>
    <p:sldId id="306" r:id="rId12"/>
    <p:sldId id="308" r:id="rId13"/>
    <p:sldId id="311" r:id="rId14"/>
    <p:sldId id="310" r:id="rId15"/>
    <p:sldId id="304" r:id="rId16"/>
    <p:sldId id="340" r:id="rId17"/>
    <p:sldId id="338" r:id="rId18"/>
    <p:sldId id="312" r:id="rId19"/>
    <p:sldId id="332" r:id="rId20"/>
    <p:sldId id="275" r:id="rId21"/>
    <p:sldId id="314" r:id="rId22"/>
    <p:sldId id="315" r:id="rId23"/>
    <p:sldId id="316" r:id="rId24"/>
    <p:sldId id="317" r:id="rId25"/>
    <p:sldId id="318" r:id="rId26"/>
    <p:sldId id="319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9" r:id="rId37"/>
  </p:sldIdLst>
  <p:sldSz cx="12192000" cy="6858000"/>
  <p:notesSz cx="9144000" cy="6858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Dancing Script SemiBold" pitchFamily="2" charset="0"/>
      <p:bold r:id="rId49"/>
    </p:embeddedFont>
    <p:embeddedFont>
      <p:font typeface="JetBrains Mono" panose="020B0509020102050004" pitchFamily="49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Open Sans Light" panose="020B0306030504020204" pitchFamily="34" charset="0"/>
      <p:regular r:id="rId58"/>
      <p: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Source Sans Pro" panose="020B0503030403020204" pitchFamily="34" charset="0"/>
      <p:regular r:id="rId64"/>
      <p:bold r:id="rId65"/>
      <p:italic r:id="rId66"/>
      <p:boldItalic r:id="rId67"/>
    </p:embeddedFont>
    <p:embeddedFont>
      <p:font typeface="Source Sans Pro Black" panose="020B0803030403020204" pitchFamily="34" charset="0"/>
      <p:bold r:id="rId68"/>
      <p:bold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gator" initials="A" lastIdx="1" clrIdx="0">
    <p:extLst>
      <p:ext uri="{19B8F6BF-5375-455C-9EA6-DF929625EA0E}">
        <p15:presenceInfo xmlns:p15="http://schemas.microsoft.com/office/powerpoint/2012/main" userId="Alig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0A0"/>
    <a:srgbClr val="00A9A9"/>
    <a:srgbClr val="00A3A3"/>
    <a:srgbClr val="00A1A1"/>
    <a:srgbClr val="0511AA"/>
    <a:srgbClr val="CC6600"/>
    <a:srgbClr val="009999"/>
    <a:srgbClr val="00CC99"/>
    <a:srgbClr val="0512AA"/>
    <a:srgbClr val="0B3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0557" autoAdjust="0"/>
  </p:normalViewPr>
  <p:slideViewPr>
    <p:cSldViewPr snapToGrid="0">
      <p:cViewPr varScale="1">
        <p:scale>
          <a:sx n="114" d="100"/>
          <a:sy n="114" d="100"/>
        </p:scale>
        <p:origin x="48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font" Target="fonts/font3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0B1D43-C391-4662-8748-7615B7FFCFB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0C9C75-46D8-4E68-9ADC-94C321CFE75B}">
      <dgm:prSet phldrT="[Text]"/>
      <dgm:spPr/>
      <dgm:t>
        <a:bodyPr/>
        <a:lstStyle/>
        <a:p>
          <a:r>
            <a:rPr lang="en-US" dirty="0"/>
            <a:t>Async control flow models</a:t>
          </a:r>
        </a:p>
      </dgm:t>
    </dgm:pt>
    <dgm:pt modelId="{4D0C1902-C1C6-4CDC-AEB5-78FE24154DBD}" type="parTrans" cxnId="{F7555F8F-5EDE-4892-815D-6543B14A2362}">
      <dgm:prSet/>
      <dgm:spPr/>
      <dgm:t>
        <a:bodyPr/>
        <a:lstStyle/>
        <a:p>
          <a:endParaRPr lang="en-US"/>
        </a:p>
      </dgm:t>
    </dgm:pt>
    <dgm:pt modelId="{A5A7DC7D-CEC6-48EB-BD6B-8BCCEF05437E}" type="sibTrans" cxnId="{F7555F8F-5EDE-4892-815D-6543B14A2362}">
      <dgm:prSet/>
      <dgm:spPr/>
      <dgm:t>
        <a:bodyPr/>
        <a:lstStyle/>
        <a:p>
          <a:endParaRPr lang="en-US"/>
        </a:p>
      </dgm:t>
    </dgm:pt>
    <dgm:pt modelId="{AD8E319D-7773-4AE0-985C-905F810B640D}">
      <dgm:prSet phldrT="[Text]"/>
      <dgm:spPr/>
      <dgm:t>
        <a:bodyPr/>
        <a:lstStyle/>
        <a:p>
          <a:r>
            <a:rPr lang="en-US" dirty="0"/>
            <a:t>Async I/O</a:t>
          </a:r>
        </a:p>
      </dgm:t>
    </dgm:pt>
    <dgm:pt modelId="{BFFB1976-94F3-49F5-931A-22F5B4870775}" type="parTrans" cxnId="{A931F8BB-3BB5-4780-A6DE-29F3693B1460}">
      <dgm:prSet/>
      <dgm:spPr/>
      <dgm:t>
        <a:bodyPr/>
        <a:lstStyle/>
        <a:p>
          <a:endParaRPr lang="en-US"/>
        </a:p>
      </dgm:t>
    </dgm:pt>
    <dgm:pt modelId="{0018C409-2D5A-4DA9-8430-99D402B42129}" type="sibTrans" cxnId="{A931F8BB-3BB5-4780-A6DE-29F3693B1460}">
      <dgm:prSet/>
      <dgm:spPr/>
      <dgm:t>
        <a:bodyPr/>
        <a:lstStyle/>
        <a:p>
          <a:endParaRPr lang="en-US"/>
        </a:p>
      </dgm:t>
    </dgm:pt>
    <dgm:pt modelId="{58648598-E744-417C-A6C1-C7FC20C8A7D5}">
      <dgm:prSet phldrT="[Text]"/>
      <dgm:spPr/>
      <dgm:t>
        <a:bodyPr/>
        <a:lstStyle/>
        <a:p>
          <a:r>
            <a:rPr lang="en-US" dirty="0"/>
            <a:t>Futures</a:t>
          </a:r>
        </a:p>
      </dgm:t>
    </dgm:pt>
    <dgm:pt modelId="{5F3F1E54-4255-4AA9-9419-1771D9AEBD49}" type="parTrans" cxnId="{99B238F6-8432-4A0C-8771-30D11BA0F273}">
      <dgm:prSet/>
      <dgm:spPr/>
      <dgm:t>
        <a:bodyPr/>
        <a:lstStyle/>
        <a:p>
          <a:endParaRPr lang="en-US"/>
        </a:p>
      </dgm:t>
    </dgm:pt>
    <dgm:pt modelId="{DF92F6C0-E5DB-49A5-87AC-6178D8116A12}" type="sibTrans" cxnId="{99B238F6-8432-4A0C-8771-30D11BA0F273}">
      <dgm:prSet/>
      <dgm:spPr/>
      <dgm:t>
        <a:bodyPr/>
        <a:lstStyle/>
        <a:p>
          <a:endParaRPr lang="en-US"/>
        </a:p>
      </dgm:t>
    </dgm:pt>
    <dgm:pt modelId="{65419801-1883-419F-BE09-3C57755AB98C}">
      <dgm:prSet phldrT="[Text]"/>
      <dgm:spPr/>
      <dgm:t>
        <a:bodyPr/>
        <a:lstStyle/>
        <a:p>
          <a:r>
            <a:rPr lang="en-US" dirty="0"/>
            <a:t>async/await</a:t>
          </a:r>
        </a:p>
      </dgm:t>
    </dgm:pt>
    <dgm:pt modelId="{FDA2D1E8-91DB-48AE-8042-287036DB9686}" type="parTrans" cxnId="{1B0641CC-5B2B-4C7A-B3B2-EA02C72ADAE7}">
      <dgm:prSet/>
      <dgm:spPr/>
      <dgm:t>
        <a:bodyPr/>
        <a:lstStyle/>
        <a:p>
          <a:endParaRPr lang="en-US"/>
        </a:p>
      </dgm:t>
    </dgm:pt>
    <dgm:pt modelId="{AF0D8ECD-0DDD-4CEE-B489-5CC44ACC7D12}" type="sibTrans" cxnId="{1B0641CC-5B2B-4C7A-B3B2-EA02C72ADAE7}">
      <dgm:prSet/>
      <dgm:spPr/>
      <dgm:t>
        <a:bodyPr/>
        <a:lstStyle/>
        <a:p>
          <a:endParaRPr lang="en-US"/>
        </a:p>
      </dgm:t>
    </dgm:pt>
    <dgm:pt modelId="{6EFDF3AA-F8C5-46A3-B85F-2AFC26E472FD}">
      <dgm:prSet phldrT="[Text]"/>
      <dgm:spPr/>
      <dgm:t>
        <a:bodyPr/>
        <a:lstStyle/>
        <a:p>
          <a:r>
            <a:rPr lang="en-US" dirty="0"/>
            <a:t>coroutines</a:t>
          </a:r>
        </a:p>
      </dgm:t>
    </dgm:pt>
    <dgm:pt modelId="{03202153-CAE4-41C9-8F4C-F19DDA1D5EB3}" type="parTrans" cxnId="{AD38DCBB-4DA5-45F9-BF7C-BD3BA1954DF8}">
      <dgm:prSet/>
      <dgm:spPr/>
      <dgm:t>
        <a:bodyPr/>
        <a:lstStyle/>
        <a:p>
          <a:endParaRPr lang="en-US"/>
        </a:p>
      </dgm:t>
    </dgm:pt>
    <dgm:pt modelId="{EE700828-B0D6-4D8C-95AF-1AEFC3BA94BC}" type="sibTrans" cxnId="{AD38DCBB-4DA5-45F9-BF7C-BD3BA1954DF8}">
      <dgm:prSet/>
      <dgm:spPr/>
      <dgm:t>
        <a:bodyPr/>
        <a:lstStyle/>
        <a:p>
          <a:endParaRPr lang="en-US"/>
        </a:p>
      </dgm:t>
    </dgm:pt>
    <dgm:pt modelId="{A535E0B2-33C8-46AB-B6EB-08C720A4A4D4}" type="pres">
      <dgm:prSet presAssocID="{180B1D43-C391-4662-8748-7615B7FFCFB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EA64521-CA37-4D4B-8C03-B7D234846BA2}" type="pres">
      <dgm:prSet presAssocID="{AF0C9C75-46D8-4E68-9ADC-94C321CFE75B}" presName="hierRoot1" presStyleCnt="0">
        <dgm:presLayoutVars>
          <dgm:hierBranch val="init"/>
        </dgm:presLayoutVars>
      </dgm:prSet>
      <dgm:spPr/>
    </dgm:pt>
    <dgm:pt modelId="{93442B7F-A94A-4C27-8606-DEF5D991C946}" type="pres">
      <dgm:prSet presAssocID="{AF0C9C75-46D8-4E68-9ADC-94C321CFE75B}" presName="rootComposite1" presStyleCnt="0"/>
      <dgm:spPr/>
    </dgm:pt>
    <dgm:pt modelId="{0F7C810D-9FB1-4B29-94F3-F2A982E01195}" type="pres">
      <dgm:prSet presAssocID="{AF0C9C75-46D8-4E68-9ADC-94C321CFE75B}" presName="rootText1" presStyleLbl="node0" presStyleIdx="0" presStyleCnt="1">
        <dgm:presLayoutVars>
          <dgm:chPref val="3"/>
        </dgm:presLayoutVars>
      </dgm:prSet>
      <dgm:spPr/>
    </dgm:pt>
    <dgm:pt modelId="{9F6AB6FA-8820-4A0F-8104-66DF129C40CF}" type="pres">
      <dgm:prSet presAssocID="{AF0C9C75-46D8-4E68-9ADC-94C321CFE75B}" presName="rootConnector1" presStyleLbl="node1" presStyleIdx="0" presStyleCnt="0"/>
      <dgm:spPr/>
    </dgm:pt>
    <dgm:pt modelId="{475DB209-115D-4343-9E4A-0B4C9FD9FA00}" type="pres">
      <dgm:prSet presAssocID="{AF0C9C75-46D8-4E68-9ADC-94C321CFE75B}" presName="hierChild2" presStyleCnt="0"/>
      <dgm:spPr/>
    </dgm:pt>
    <dgm:pt modelId="{52A6B6BB-528A-4474-A7EA-653007893AF2}" type="pres">
      <dgm:prSet presAssocID="{03202153-CAE4-41C9-8F4C-F19DDA1D5EB3}" presName="Name64" presStyleLbl="parChTrans1D2" presStyleIdx="0" presStyleCnt="2"/>
      <dgm:spPr/>
    </dgm:pt>
    <dgm:pt modelId="{4C94F1C7-C4FF-476E-A8DD-06DA6329A6FC}" type="pres">
      <dgm:prSet presAssocID="{6EFDF3AA-F8C5-46A3-B85F-2AFC26E472FD}" presName="hierRoot2" presStyleCnt="0">
        <dgm:presLayoutVars>
          <dgm:hierBranch val="init"/>
        </dgm:presLayoutVars>
      </dgm:prSet>
      <dgm:spPr/>
    </dgm:pt>
    <dgm:pt modelId="{C97AFB82-70F9-4CF6-912F-B630B17F9B81}" type="pres">
      <dgm:prSet presAssocID="{6EFDF3AA-F8C5-46A3-B85F-2AFC26E472FD}" presName="rootComposite" presStyleCnt="0"/>
      <dgm:spPr/>
    </dgm:pt>
    <dgm:pt modelId="{CDC7ACB3-320E-48D9-809C-E4AAFB9657C9}" type="pres">
      <dgm:prSet presAssocID="{6EFDF3AA-F8C5-46A3-B85F-2AFC26E472FD}" presName="rootText" presStyleLbl="node2" presStyleIdx="0" presStyleCnt="2">
        <dgm:presLayoutVars>
          <dgm:chPref val="3"/>
        </dgm:presLayoutVars>
      </dgm:prSet>
      <dgm:spPr/>
    </dgm:pt>
    <dgm:pt modelId="{FF972DDB-A9D4-410D-A33E-EA74D551D3DE}" type="pres">
      <dgm:prSet presAssocID="{6EFDF3AA-F8C5-46A3-B85F-2AFC26E472FD}" presName="rootConnector" presStyleLbl="node2" presStyleIdx="0" presStyleCnt="2"/>
      <dgm:spPr/>
    </dgm:pt>
    <dgm:pt modelId="{AA31AE8B-197B-44F6-9C56-29227A8D7460}" type="pres">
      <dgm:prSet presAssocID="{6EFDF3AA-F8C5-46A3-B85F-2AFC26E472FD}" presName="hierChild4" presStyleCnt="0"/>
      <dgm:spPr/>
    </dgm:pt>
    <dgm:pt modelId="{094DABCD-5830-4D28-9F85-7C87B5AF3A40}" type="pres">
      <dgm:prSet presAssocID="{6EFDF3AA-F8C5-46A3-B85F-2AFC26E472FD}" presName="hierChild5" presStyleCnt="0"/>
      <dgm:spPr/>
    </dgm:pt>
    <dgm:pt modelId="{F550DB8D-E939-4B05-A661-37C8A66EB22D}" type="pres">
      <dgm:prSet presAssocID="{BFFB1976-94F3-49F5-931A-22F5B4870775}" presName="Name64" presStyleLbl="parChTrans1D2" presStyleIdx="1" presStyleCnt="2"/>
      <dgm:spPr/>
    </dgm:pt>
    <dgm:pt modelId="{1E114E3E-DF20-4281-89F4-1C5B4D1BEE69}" type="pres">
      <dgm:prSet presAssocID="{AD8E319D-7773-4AE0-985C-905F810B640D}" presName="hierRoot2" presStyleCnt="0">
        <dgm:presLayoutVars>
          <dgm:hierBranch val="init"/>
        </dgm:presLayoutVars>
      </dgm:prSet>
      <dgm:spPr/>
    </dgm:pt>
    <dgm:pt modelId="{DF2B3602-5284-43B3-8BB9-220F02D7B02F}" type="pres">
      <dgm:prSet presAssocID="{AD8E319D-7773-4AE0-985C-905F810B640D}" presName="rootComposite" presStyleCnt="0"/>
      <dgm:spPr/>
    </dgm:pt>
    <dgm:pt modelId="{F356B94A-C32B-4108-AE0F-11707BB121BA}" type="pres">
      <dgm:prSet presAssocID="{AD8E319D-7773-4AE0-985C-905F810B640D}" presName="rootText" presStyleLbl="node2" presStyleIdx="1" presStyleCnt="2">
        <dgm:presLayoutVars>
          <dgm:chPref val="3"/>
        </dgm:presLayoutVars>
      </dgm:prSet>
      <dgm:spPr/>
    </dgm:pt>
    <dgm:pt modelId="{6CD5BD0D-B8F6-4123-83AA-A584255F56F3}" type="pres">
      <dgm:prSet presAssocID="{AD8E319D-7773-4AE0-985C-905F810B640D}" presName="rootConnector" presStyleLbl="node2" presStyleIdx="1" presStyleCnt="2"/>
      <dgm:spPr/>
    </dgm:pt>
    <dgm:pt modelId="{D718D146-6CA6-48BB-A2B9-EA1B2195628E}" type="pres">
      <dgm:prSet presAssocID="{AD8E319D-7773-4AE0-985C-905F810B640D}" presName="hierChild4" presStyleCnt="0"/>
      <dgm:spPr/>
    </dgm:pt>
    <dgm:pt modelId="{0D1114B8-7341-443C-9955-4ADE1B53DD7A}" type="pres">
      <dgm:prSet presAssocID="{5F3F1E54-4255-4AA9-9419-1771D9AEBD49}" presName="Name64" presStyleLbl="parChTrans1D3" presStyleIdx="0" presStyleCnt="2"/>
      <dgm:spPr/>
    </dgm:pt>
    <dgm:pt modelId="{0527D472-6880-401E-8BA2-D414B990B8BC}" type="pres">
      <dgm:prSet presAssocID="{58648598-E744-417C-A6C1-C7FC20C8A7D5}" presName="hierRoot2" presStyleCnt="0">
        <dgm:presLayoutVars>
          <dgm:hierBranch val="init"/>
        </dgm:presLayoutVars>
      </dgm:prSet>
      <dgm:spPr/>
    </dgm:pt>
    <dgm:pt modelId="{198295D6-E545-4178-94C8-F05BF9611184}" type="pres">
      <dgm:prSet presAssocID="{58648598-E744-417C-A6C1-C7FC20C8A7D5}" presName="rootComposite" presStyleCnt="0"/>
      <dgm:spPr/>
    </dgm:pt>
    <dgm:pt modelId="{C0EE6857-9E40-4BE8-A134-2E8469F472E3}" type="pres">
      <dgm:prSet presAssocID="{58648598-E744-417C-A6C1-C7FC20C8A7D5}" presName="rootText" presStyleLbl="node3" presStyleIdx="0" presStyleCnt="2">
        <dgm:presLayoutVars>
          <dgm:chPref val="3"/>
        </dgm:presLayoutVars>
      </dgm:prSet>
      <dgm:spPr/>
    </dgm:pt>
    <dgm:pt modelId="{92880C7B-4573-458C-BA0B-4BCE00FC1909}" type="pres">
      <dgm:prSet presAssocID="{58648598-E744-417C-A6C1-C7FC20C8A7D5}" presName="rootConnector" presStyleLbl="node3" presStyleIdx="0" presStyleCnt="2"/>
      <dgm:spPr/>
    </dgm:pt>
    <dgm:pt modelId="{548DC2AB-6818-4B4F-A8B4-A3D4F69DDBEF}" type="pres">
      <dgm:prSet presAssocID="{58648598-E744-417C-A6C1-C7FC20C8A7D5}" presName="hierChild4" presStyleCnt="0"/>
      <dgm:spPr/>
    </dgm:pt>
    <dgm:pt modelId="{ED051882-816C-48BF-8DF9-61FFA8131AE4}" type="pres">
      <dgm:prSet presAssocID="{58648598-E744-417C-A6C1-C7FC20C8A7D5}" presName="hierChild5" presStyleCnt="0"/>
      <dgm:spPr/>
    </dgm:pt>
    <dgm:pt modelId="{441FBC71-B5A3-4126-A596-895C199957CA}" type="pres">
      <dgm:prSet presAssocID="{FDA2D1E8-91DB-48AE-8042-287036DB9686}" presName="Name64" presStyleLbl="parChTrans1D3" presStyleIdx="1" presStyleCnt="2"/>
      <dgm:spPr/>
    </dgm:pt>
    <dgm:pt modelId="{48C12601-7959-44FE-840E-5C8C72B24DC4}" type="pres">
      <dgm:prSet presAssocID="{65419801-1883-419F-BE09-3C57755AB98C}" presName="hierRoot2" presStyleCnt="0">
        <dgm:presLayoutVars>
          <dgm:hierBranch val="init"/>
        </dgm:presLayoutVars>
      </dgm:prSet>
      <dgm:spPr/>
    </dgm:pt>
    <dgm:pt modelId="{4D30BAF6-9A78-464D-AED2-D6369722918B}" type="pres">
      <dgm:prSet presAssocID="{65419801-1883-419F-BE09-3C57755AB98C}" presName="rootComposite" presStyleCnt="0"/>
      <dgm:spPr/>
    </dgm:pt>
    <dgm:pt modelId="{8BF9D256-EF46-4D9B-9D02-6F418933355B}" type="pres">
      <dgm:prSet presAssocID="{65419801-1883-419F-BE09-3C57755AB98C}" presName="rootText" presStyleLbl="node3" presStyleIdx="1" presStyleCnt="2">
        <dgm:presLayoutVars>
          <dgm:chPref val="3"/>
        </dgm:presLayoutVars>
      </dgm:prSet>
      <dgm:spPr/>
    </dgm:pt>
    <dgm:pt modelId="{DD66A728-1B00-4C69-AC77-F043CEB1E9A5}" type="pres">
      <dgm:prSet presAssocID="{65419801-1883-419F-BE09-3C57755AB98C}" presName="rootConnector" presStyleLbl="node3" presStyleIdx="1" presStyleCnt="2"/>
      <dgm:spPr/>
    </dgm:pt>
    <dgm:pt modelId="{37788DC6-B6E6-48DD-A2C4-E7F54C19C45E}" type="pres">
      <dgm:prSet presAssocID="{65419801-1883-419F-BE09-3C57755AB98C}" presName="hierChild4" presStyleCnt="0"/>
      <dgm:spPr/>
    </dgm:pt>
    <dgm:pt modelId="{5605075B-4A69-4E7A-8ED9-7CAD3580F208}" type="pres">
      <dgm:prSet presAssocID="{65419801-1883-419F-BE09-3C57755AB98C}" presName="hierChild5" presStyleCnt="0"/>
      <dgm:spPr/>
    </dgm:pt>
    <dgm:pt modelId="{E01E5C54-F1DB-42F4-A1E8-116FD0856008}" type="pres">
      <dgm:prSet presAssocID="{AD8E319D-7773-4AE0-985C-905F810B640D}" presName="hierChild5" presStyleCnt="0"/>
      <dgm:spPr/>
    </dgm:pt>
    <dgm:pt modelId="{CCDF395E-888A-494B-B709-5AE63BAC5EEC}" type="pres">
      <dgm:prSet presAssocID="{AF0C9C75-46D8-4E68-9ADC-94C321CFE75B}" presName="hierChild3" presStyleCnt="0"/>
      <dgm:spPr/>
    </dgm:pt>
  </dgm:ptLst>
  <dgm:cxnLst>
    <dgm:cxn modelId="{4569CA08-66AC-43B7-B102-D1F6EDE0F048}" type="presOf" srcId="{65419801-1883-419F-BE09-3C57755AB98C}" destId="{8BF9D256-EF46-4D9B-9D02-6F418933355B}" srcOrd="0" destOrd="0" presId="urn:microsoft.com/office/officeart/2009/3/layout/HorizontalOrganizationChart"/>
    <dgm:cxn modelId="{D88A7E0E-C498-48CA-B631-42F993FA0493}" type="presOf" srcId="{6EFDF3AA-F8C5-46A3-B85F-2AFC26E472FD}" destId="{FF972DDB-A9D4-410D-A33E-EA74D551D3DE}" srcOrd="1" destOrd="0" presId="urn:microsoft.com/office/officeart/2009/3/layout/HorizontalOrganizationChart"/>
    <dgm:cxn modelId="{6EF86513-0EBA-452B-9CA9-342EE73B07BD}" type="presOf" srcId="{AF0C9C75-46D8-4E68-9ADC-94C321CFE75B}" destId="{9F6AB6FA-8820-4A0F-8104-66DF129C40CF}" srcOrd="1" destOrd="0" presId="urn:microsoft.com/office/officeart/2009/3/layout/HorizontalOrganizationChart"/>
    <dgm:cxn modelId="{EE06DA25-CB4A-493B-8679-26CFF32B0279}" type="presOf" srcId="{AF0C9C75-46D8-4E68-9ADC-94C321CFE75B}" destId="{0F7C810D-9FB1-4B29-94F3-F2A982E01195}" srcOrd="0" destOrd="0" presId="urn:microsoft.com/office/officeart/2009/3/layout/HorizontalOrganizationChart"/>
    <dgm:cxn modelId="{E1EAC667-52C9-4534-AF9F-8B96BD185E28}" type="presOf" srcId="{AD8E319D-7773-4AE0-985C-905F810B640D}" destId="{6CD5BD0D-B8F6-4123-83AA-A584255F56F3}" srcOrd="1" destOrd="0" presId="urn:microsoft.com/office/officeart/2009/3/layout/HorizontalOrganizationChart"/>
    <dgm:cxn modelId="{65AEFA48-2A68-4FEA-8512-3DB5612D234A}" type="presOf" srcId="{AD8E319D-7773-4AE0-985C-905F810B640D}" destId="{F356B94A-C32B-4108-AE0F-11707BB121BA}" srcOrd="0" destOrd="0" presId="urn:microsoft.com/office/officeart/2009/3/layout/HorizontalOrganizationChart"/>
    <dgm:cxn modelId="{85EE8850-E199-4F83-B1E3-88DD0BF1B4E9}" type="presOf" srcId="{6EFDF3AA-F8C5-46A3-B85F-2AFC26E472FD}" destId="{CDC7ACB3-320E-48D9-809C-E4AAFB9657C9}" srcOrd="0" destOrd="0" presId="urn:microsoft.com/office/officeart/2009/3/layout/HorizontalOrganizationChart"/>
    <dgm:cxn modelId="{07246455-CCAA-4473-93FB-68B2E5668078}" type="presOf" srcId="{03202153-CAE4-41C9-8F4C-F19DDA1D5EB3}" destId="{52A6B6BB-528A-4474-A7EA-653007893AF2}" srcOrd="0" destOrd="0" presId="urn:microsoft.com/office/officeart/2009/3/layout/HorizontalOrganizationChart"/>
    <dgm:cxn modelId="{7AF5C986-5C0A-4F65-B017-578F97D0A431}" type="presOf" srcId="{58648598-E744-417C-A6C1-C7FC20C8A7D5}" destId="{92880C7B-4573-458C-BA0B-4BCE00FC1909}" srcOrd="1" destOrd="0" presId="urn:microsoft.com/office/officeart/2009/3/layout/HorizontalOrganizationChart"/>
    <dgm:cxn modelId="{EEAE538B-E40A-4039-B3E1-5896AE380F25}" type="presOf" srcId="{FDA2D1E8-91DB-48AE-8042-287036DB9686}" destId="{441FBC71-B5A3-4126-A596-895C199957CA}" srcOrd="0" destOrd="0" presId="urn:microsoft.com/office/officeart/2009/3/layout/HorizontalOrganizationChart"/>
    <dgm:cxn modelId="{13C7748D-64EE-4959-9EC1-0F807D421393}" type="presOf" srcId="{65419801-1883-419F-BE09-3C57755AB98C}" destId="{DD66A728-1B00-4C69-AC77-F043CEB1E9A5}" srcOrd="1" destOrd="0" presId="urn:microsoft.com/office/officeart/2009/3/layout/HorizontalOrganizationChart"/>
    <dgm:cxn modelId="{F7555F8F-5EDE-4892-815D-6543B14A2362}" srcId="{180B1D43-C391-4662-8748-7615B7FFCFB6}" destId="{AF0C9C75-46D8-4E68-9ADC-94C321CFE75B}" srcOrd="0" destOrd="0" parTransId="{4D0C1902-C1C6-4CDC-AEB5-78FE24154DBD}" sibTransId="{A5A7DC7D-CEC6-48EB-BD6B-8BCCEF05437E}"/>
    <dgm:cxn modelId="{3F268FA0-D567-4649-943B-55D5AB7EEA90}" type="presOf" srcId="{BFFB1976-94F3-49F5-931A-22F5B4870775}" destId="{F550DB8D-E939-4B05-A661-37C8A66EB22D}" srcOrd="0" destOrd="0" presId="urn:microsoft.com/office/officeart/2009/3/layout/HorizontalOrganizationChart"/>
    <dgm:cxn modelId="{AD38DCBB-4DA5-45F9-BF7C-BD3BA1954DF8}" srcId="{AF0C9C75-46D8-4E68-9ADC-94C321CFE75B}" destId="{6EFDF3AA-F8C5-46A3-B85F-2AFC26E472FD}" srcOrd="0" destOrd="0" parTransId="{03202153-CAE4-41C9-8F4C-F19DDA1D5EB3}" sibTransId="{EE700828-B0D6-4D8C-95AF-1AEFC3BA94BC}"/>
    <dgm:cxn modelId="{A931F8BB-3BB5-4780-A6DE-29F3693B1460}" srcId="{AF0C9C75-46D8-4E68-9ADC-94C321CFE75B}" destId="{AD8E319D-7773-4AE0-985C-905F810B640D}" srcOrd="1" destOrd="0" parTransId="{BFFB1976-94F3-49F5-931A-22F5B4870775}" sibTransId="{0018C409-2D5A-4DA9-8430-99D402B42129}"/>
    <dgm:cxn modelId="{1B0641CC-5B2B-4C7A-B3B2-EA02C72ADAE7}" srcId="{AD8E319D-7773-4AE0-985C-905F810B640D}" destId="{65419801-1883-419F-BE09-3C57755AB98C}" srcOrd="1" destOrd="0" parTransId="{FDA2D1E8-91DB-48AE-8042-287036DB9686}" sibTransId="{AF0D8ECD-0DDD-4CEE-B489-5CC44ACC7D12}"/>
    <dgm:cxn modelId="{56A32BD0-3760-4A26-906B-5A7B4D8EBC4F}" type="presOf" srcId="{58648598-E744-417C-A6C1-C7FC20C8A7D5}" destId="{C0EE6857-9E40-4BE8-A134-2E8469F472E3}" srcOrd="0" destOrd="0" presId="urn:microsoft.com/office/officeart/2009/3/layout/HorizontalOrganizationChart"/>
    <dgm:cxn modelId="{120FC7D4-1C0C-476D-B81D-92CB081306B0}" type="presOf" srcId="{180B1D43-C391-4662-8748-7615B7FFCFB6}" destId="{A535E0B2-33C8-46AB-B6EB-08C720A4A4D4}" srcOrd="0" destOrd="0" presId="urn:microsoft.com/office/officeart/2009/3/layout/HorizontalOrganizationChart"/>
    <dgm:cxn modelId="{986958EB-5293-4385-8E43-0AFDC276F1A3}" type="presOf" srcId="{5F3F1E54-4255-4AA9-9419-1771D9AEBD49}" destId="{0D1114B8-7341-443C-9955-4ADE1B53DD7A}" srcOrd="0" destOrd="0" presId="urn:microsoft.com/office/officeart/2009/3/layout/HorizontalOrganizationChart"/>
    <dgm:cxn modelId="{99B238F6-8432-4A0C-8771-30D11BA0F273}" srcId="{AD8E319D-7773-4AE0-985C-905F810B640D}" destId="{58648598-E744-417C-A6C1-C7FC20C8A7D5}" srcOrd="0" destOrd="0" parTransId="{5F3F1E54-4255-4AA9-9419-1771D9AEBD49}" sibTransId="{DF92F6C0-E5DB-49A5-87AC-6178D8116A12}"/>
    <dgm:cxn modelId="{E537C5B8-5454-42A1-AF70-DDA1BA3D2AF7}" type="presParOf" srcId="{A535E0B2-33C8-46AB-B6EB-08C720A4A4D4}" destId="{4EA64521-CA37-4D4B-8C03-B7D234846BA2}" srcOrd="0" destOrd="0" presId="urn:microsoft.com/office/officeart/2009/3/layout/HorizontalOrganizationChart"/>
    <dgm:cxn modelId="{91CA6E9A-40D5-4EB4-B6F0-58F7F796030F}" type="presParOf" srcId="{4EA64521-CA37-4D4B-8C03-B7D234846BA2}" destId="{93442B7F-A94A-4C27-8606-DEF5D991C946}" srcOrd="0" destOrd="0" presId="urn:microsoft.com/office/officeart/2009/3/layout/HorizontalOrganizationChart"/>
    <dgm:cxn modelId="{922D0A06-3AAB-43D2-AEF3-D190EC79A54E}" type="presParOf" srcId="{93442B7F-A94A-4C27-8606-DEF5D991C946}" destId="{0F7C810D-9FB1-4B29-94F3-F2A982E01195}" srcOrd="0" destOrd="0" presId="urn:microsoft.com/office/officeart/2009/3/layout/HorizontalOrganizationChart"/>
    <dgm:cxn modelId="{33A68A84-F2A8-4FA2-B1C1-AF7F625B2379}" type="presParOf" srcId="{93442B7F-A94A-4C27-8606-DEF5D991C946}" destId="{9F6AB6FA-8820-4A0F-8104-66DF129C40CF}" srcOrd="1" destOrd="0" presId="urn:microsoft.com/office/officeart/2009/3/layout/HorizontalOrganizationChart"/>
    <dgm:cxn modelId="{03E059C5-1E32-4F55-901E-E4A9815640AD}" type="presParOf" srcId="{4EA64521-CA37-4D4B-8C03-B7D234846BA2}" destId="{475DB209-115D-4343-9E4A-0B4C9FD9FA00}" srcOrd="1" destOrd="0" presId="urn:microsoft.com/office/officeart/2009/3/layout/HorizontalOrganizationChart"/>
    <dgm:cxn modelId="{68D19BA7-DE5F-4EC0-9603-B1532F9BD67B}" type="presParOf" srcId="{475DB209-115D-4343-9E4A-0B4C9FD9FA00}" destId="{52A6B6BB-528A-4474-A7EA-653007893AF2}" srcOrd="0" destOrd="0" presId="urn:microsoft.com/office/officeart/2009/3/layout/HorizontalOrganizationChart"/>
    <dgm:cxn modelId="{33D1E721-D28F-48D6-8EAE-C53717ED1FD0}" type="presParOf" srcId="{475DB209-115D-4343-9E4A-0B4C9FD9FA00}" destId="{4C94F1C7-C4FF-476E-A8DD-06DA6329A6FC}" srcOrd="1" destOrd="0" presId="urn:microsoft.com/office/officeart/2009/3/layout/HorizontalOrganizationChart"/>
    <dgm:cxn modelId="{A50DE337-3A61-4F1B-98BC-0DE3AE0DE240}" type="presParOf" srcId="{4C94F1C7-C4FF-476E-A8DD-06DA6329A6FC}" destId="{C97AFB82-70F9-4CF6-912F-B630B17F9B81}" srcOrd="0" destOrd="0" presId="urn:microsoft.com/office/officeart/2009/3/layout/HorizontalOrganizationChart"/>
    <dgm:cxn modelId="{ED581A9D-0D6C-4767-96B0-C25176C295F6}" type="presParOf" srcId="{C97AFB82-70F9-4CF6-912F-B630B17F9B81}" destId="{CDC7ACB3-320E-48D9-809C-E4AAFB9657C9}" srcOrd="0" destOrd="0" presId="urn:microsoft.com/office/officeart/2009/3/layout/HorizontalOrganizationChart"/>
    <dgm:cxn modelId="{0C7E1880-F213-4729-B0B1-070F51E20ECC}" type="presParOf" srcId="{C97AFB82-70F9-4CF6-912F-B630B17F9B81}" destId="{FF972DDB-A9D4-410D-A33E-EA74D551D3DE}" srcOrd="1" destOrd="0" presId="urn:microsoft.com/office/officeart/2009/3/layout/HorizontalOrganizationChart"/>
    <dgm:cxn modelId="{64F64689-7CDD-4EE3-B1D9-5CC65014A132}" type="presParOf" srcId="{4C94F1C7-C4FF-476E-A8DD-06DA6329A6FC}" destId="{AA31AE8B-197B-44F6-9C56-29227A8D7460}" srcOrd="1" destOrd="0" presId="urn:microsoft.com/office/officeart/2009/3/layout/HorizontalOrganizationChart"/>
    <dgm:cxn modelId="{A4391554-2C57-4955-B637-D24A92472E30}" type="presParOf" srcId="{4C94F1C7-C4FF-476E-A8DD-06DA6329A6FC}" destId="{094DABCD-5830-4D28-9F85-7C87B5AF3A40}" srcOrd="2" destOrd="0" presId="urn:microsoft.com/office/officeart/2009/3/layout/HorizontalOrganizationChart"/>
    <dgm:cxn modelId="{AED293E2-E6A5-4F02-9ABA-00669C9A6F56}" type="presParOf" srcId="{475DB209-115D-4343-9E4A-0B4C9FD9FA00}" destId="{F550DB8D-E939-4B05-A661-37C8A66EB22D}" srcOrd="2" destOrd="0" presId="urn:microsoft.com/office/officeart/2009/3/layout/HorizontalOrganizationChart"/>
    <dgm:cxn modelId="{74A1BC2E-B8CF-4E18-9AE5-CB38E9CA2A16}" type="presParOf" srcId="{475DB209-115D-4343-9E4A-0B4C9FD9FA00}" destId="{1E114E3E-DF20-4281-89F4-1C5B4D1BEE69}" srcOrd="3" destOrd="0" presId="urn:microsoft.com/office/officeart/2009/3/layout/HorizontalOrganizationChart"/>
    <dgm:cxn modelId="{2698253F-D2E4-485F-BEE2-38FFB6123145}" type="presParOf" srcId="{1E114E3E-DF20-4281-89F4-1C5B4D1BEE69}" destId="{DF2B3602-5284-43B3-8BB9-220F02D7B02F}" srcOrd="0" destOrd="0" presId="urn:microsoft.com/office/officeart/2009/3/layout/HorizontalOrganizationChart"/>
    <dgm:cxn modelId="{CDCD9694-715E-4E52-8040-EEE99D233C1F}" type="presParOf" srcId="{DF2B3602-5284-43B3-8BB9-220F02D7B02F}" destId="{F356B94A-C32B-4108-AE0F-11707BB121BA}" srcOrd="0" destOrd="0" presId="urn:microsoft.com/office/officeart/2009/3/layout/HorizontalOrganizationChart"/>
    <dgm:cxn modelId="{87679C02-1425-49B7-9F42-EA96B60FACF4}" type="presParOf" srcId="{DF2B3602-5284-43B3-8BB9-220F02D7B02F}" destId="{6CD5BD0D-B8F6-4123-83AA-A584255F56F3}" srcOrd="1" destOrd="0" presId="urn:microsoft.com/office/officeart/2009/3/layout/HorizontalOrganizationChart"/>
    <dgm:cxn modelId="{FE87C326-2163-431C-8609-D0622DD30FB1}" type="presParOf" srcId="{1E114E3E-DF20-4281-89F4-1C5B4D1BEE69}" destId="{D718D146-6CA6-48BB-A2B9-EA1B2195628E}" srcOrd="1" destOrd="0" presId="urn:microsoft.com/office/officeart/2009/3/layout/HorizontalOrganizationChart"/>
    <dgm:cxn modelId="{E9754B62-D93F-47F4-BB8E-2B8746E26882}" type="presParOf" srcId="{D718D146-6CA6-48BB-A2B9-EA1B2195628E}" destId="{0D1114B8-7341-443C-9955-4ADE1B53DD7A}" srcOrd="0" destOrd="0" presId="urn:microsoft.com/office/officeart/2009/3/layout/HorizontalOrganizationChart"/>
    <dgm:cxn modelId="{973690E6-37BB-48E8-9707-32A4927A44AF}" type="presParOf" srcId="{D718D146-6CA6-48BB-A2B9-EA1B2195628E}" destId="{0527D472-6880-401E-8BA2-D414B990B8BC}" srcOrd="1" destOrd="0" presId="urn:microsoft.com/office/officeart/2009/3/layout/HorizontalOrganizationChart"/>
    <dgm:cxn modelId="{1344257E-66EA-47F3-BEDF-D3E1200E7BCB}" type="presParOf" srcId="{0527D472-6880-401E-8BA2-D414B990B8BC}" destId="{198295D6-E545-4178-94C8-F05BF9611184}" srcOrd="0" destOrd="0" presId="urn:microsoft.com/office/officeart/2009/3/layout/HorizontalOrganizationChart"/>
    <dgm:cxn modelId="{DA06CB50-69A3-4258-9753-20D9C5FF2994}" type="presParOf" srcId="{198295D6-E545-4178-94C8-F05BF9611184}" destId="{C0EE6857-9E40-4BE8-A134-2E8469F472E3}" srcOrd="0" destOrd="0" presId="urn:microsoft.com/office/officeart/2009/3/layout/HorizontalOrganizationChart"/>
    <dgm:cxn modelId="{9B871B17-2145-494C-8BB4-855AB1CEEBF0}" type="presParOf" srcId="{198295D6-E545-4178-94C8-F05BF9611184}" destId="{92880C7B-4573-458C-BA0B-4BCE00FC1909}" srcOrd="1" destOrd="0" presId="urn:microsoft.com/office/officeart/2009/3/layout/HorizontalOrganizationChart"/>
    <dgm:cxn modelId="{AEFA922E-76E6-4EE8-93DC-1E5EC7777C39}" type="presParOf" srcId="{0527D472-6880-401E-8BA2-D414B990B8BC}" destId="{548DC2AB-6818-4B4F-A8B4-A3D4F69DDBEF}" srcOrd="1" destOrd="0" presId="urn:microsoft.com/office/officeart/2009/3/layout/HorizontalOrganizationChart"/>
    <dgm:cxn modelId="{84DF3039-9BD4-4347-B87D-D44040CC6549}" type="presParOf" srcId="{0527D472-6880-401E-8BA2-D414B990B8BC}" destId="{ED051882-816C-48BF-8DF9-61FFA8131AE4}" srcOrd="2" destOrd="0" presId="urn:microsoft.com/office/officeart/2009/3/layout/HorizontalOrganizationChart"/>
    <dgm:cxn modelId="{73D4DF7E-C69D-4311-B29F-BF7B1309288F}" type="presParOf" srcId="{D718D146-6CA6-48BB-A2B9-EA1B2195628E}" destId="{441FBC71-B5A3-4126-A596-895C199957CA}" srcOrd="2" destOrd="0" presId="urn:microsoft.com/office/officeart/2009/3/layout/HorizontalOrganizationChart"/>
    <dgm:cxn modelId="{42B3D9E4-9D06-4944-9809-82598B164892}" type="presParOf" srcId="{D718D146-6CA6-48BB-A2B9-EA1B2195628E}" destId="{48C12601-7959-44FE-840E-5C8C72B24DC4}" srcOrd="3" destOrd="0" presId="urn:microsoft.com/office/officeart/2009/3/layout/HorizontalOrganizationChart"/>
    <dgm:cxn modelId="{CC69AF6D-FD7E-4766-A576-BFAFA2524FFF}" type="presParOf" srcId="{48C12601-7959-44FE-840E-5C8C72B24DC4}" destId="{4D30BAF6-9A78-464D-AED2-D6369722918B}" srcOrd="0" destOrd="0" presId="urn:microsoft.com/office/officeart/2009/3/layout/HorizontalOrganizationChart"/>
    <dgm:cxn modelId="{D213D4D6-90B9-448A-BE66-D08C13DA6549}" type="presParOf" srcId="{4D30BAF6-9A78-464D-AED2-D6369722918B}" destId="{8BF9D256-EF46-4D9B-9D02-6F418933355B}" srcOrd="0" destOrd="0" presId="urn:microsoft.com/office/officeart/2009/3/layout/HorizontalOrganizationChart"/>
    <dgm:cxn modelId="{9A85FA98-06C0-4454-881B-5BFBAA4941AE}" type="presParOf" srcId="{4D30BAF6-9A78-464D-AED2-D6369722918B}" destId="{DD66A728-1B00-4C69-AC77-F043CEB1E9A5}" srcOrd="1" destOrd="0" presId="urn:microsoft.com/office/officeart/2009/3/layout/HorizontalOrganizationChart"/>
    <dgm:cxn modelId="{2E169903-5A67-4141-B25B-B717B3F720EC}" type="presParOf" srcId="{48C12601-7959-44FE-840E-5C8C72B24DC4}" destId="{37788DC6-B6E6-48DD-A2C4-E7F54C19C45E}" srcOrd="1" destOrd="0" presId="urn:microsoft.com/office/officeart/2009/3/layout/HorizontalOrganizationChart"/>
    <dgm:cxn modelId="{DECD1256-8F73-4014-A960-D7AF5469D4B9}" type="presParOf" srcId="{48C12601-7959-44FE-840E-5C8C72B24DC4}" destId="{5605075B-4A69-4E7A-8ED9-7CAD3580F208}" srcOrd="2" destOrd="0" presId="urn:microsoft.com/office/officeart/2009/3/layout/HorizontalOrganizationChart"/>
    <dgm:cxn modelId="{42232587-DBDC-46CD-A4A8-071005938763}" type="presParOf" srcId="{1E114E3E-DF20-4281-89F4-1C5B4D1BEE69}" destId="{E01E5C54-F1DB-42F4-A1E8-116FD0856008}" srcOrd="2" destOrd="0" presId="urn:microsoft.com/office/officeart/2009/3/layout/HorizontalOrganizationChart"/>
    <dgm:cxn modelId="{DB56BAA0-CD2B-42FD-9D25-20C906EDB94C}" type="presParOf" srcId="{4EA64521-CA37-4D4B-8C03-B7D234846BA2}" destId="{CCDF395E-888A-494B-B709-5AE63BAC5EE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2EE17D-3ECD-446F-81DB-329852F993BB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74F63BF9-AFB6-4C4E-9CE0-65C002E364B7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Event Loop</a:t>
          </a:r>
        </a:p>
      </dgm:t>
    </dgm:pt>
    <dgm:pt modelId="{E049BBD1-FE29-481B-B2CA-FD1411E83CF9}" type="parTrans" cxnId="{05199B50-D688-4A17-9552-47E33C11A8E9}">
      <dgm:prSet/>
      <dgm:spPr/>
      <dgm:t>
        <a:bodyPr/>
        <a:lstStyle/>
        <a:p>
          <a:endParaRPr lang="en-US"/>
        </a:p>
      </dgm:t>
    </dgm:pt>
    <dgm:pt modelId="{2035F816-DA6F-4911-85F8-458168F2416A}" type="sibTrans" cxnId="{05199B50-D688-4A17-9552-47E33C11A8E9}">
      <dgm:prSet/>
      <dgm:spPr/>
      <dgm:t>
        <a:bodyPr/>
        <a:lstStyle/>
        <a:p>
          <a:endParaRPr lang="en-US"/>
        </a:p>
      </dgm:t>
    </dgm:pt>
    <dgm:pt modelId="{159DB8B8-7588-42E0-B02F-EA3E7119F528}" type="pres">
      <dgm:prSet presAssocID="{6A2EE17D-3ECD-446F-81DB-329852F993BB}" presName="compositeShape" presStyleCnt="0">
        <dgm:presLayoutVars>
          <dgm:chMax val="7"/>
          <dgm:dir/>
          <dgm:resizeHandles val="exact"/>
        </dgm:presLayoutVars>
      </dgm:prSet>
      <dgm:spPr/>
    </dgm:pt>
    <dgm:pt modelId="{8C71E0CD-F5F4-42AB-86F4-218CA1909A1D}" type="pres">
      <dgm:prSet presAssocID="{6A2EE17D-3ECD-446F-81DB-329852F993BB}" presName="wedge1" presStyleLbl="node1" presStyleIdx="0" presStyleCnt="1"/>
      <dgm:spPr/>
    </dgm:pt>
    <dgm:pt modelId="{8864EBA9-580C-46DC-A69E-55F8E61A3626}" type="pres">
      <dgm:prSet presAssocID="{6A2EE17D-3ECD-446F-81DB-329852F993BB}" presName="dummy1a" presStyleCnt="0"/>
      <dgm:spPr/>
    </dgm:pt>
    <dgm:pt modelId="{34C5A3FC-4E7D-4817-855E-42EE0F2F7693}" type="pres">
      <dgm:prSet presAssocID="{6A2EE17D-3ECD-446F-81DB-329852F993BB}" presName="dummy1b" presStyleCnt="0"/>
      <dgm:spPr/>
    </dgm:pt>
    <dgm:pt modelId="{2BF92CAF-F8A2-413E-807F-F371D545F5BE}" type="pres">
      <dgm:prSet presAssocID="{6A2EE17D-3ECD-446F-81DB-329852F993BB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3946236D-46A9-4EA1-8773-F3FD25011FDC}" type="pres">
      <dgm:prSet presAssocID="{2035F816-DA6F-4911-85F8-458168F2416A}" presName="arrowWedge1single" presStyleLbl="fgSibTrans2D1" presStyleIdx="0" presStyleCnt="1"/>
      <dgm:spPr/>
    </dgm:pt>
  </dgm:ptLst>
  <dgm:cxnLst>
    <dgm:cxn modelId="{3F9E9D0E-F768-42B7-9B89-529D5B2F601D}" type="presOf" srcId="{74F63BF9-AFB6-4C4E-9CE0-65C002E364B7}" destId="{2BF92CAF-F8A2-413E-807F-F371D545F5BE}" srcOrd="1" destOrd="0" presId="urn:microsoft.com/office/officeart/2005/8/layout/cycle8"/>
    <dgm:cxn modelId="{05199B50-D688-4A17-9552-47E33C11A8E9}" srcId="{6A2EE17D-3ECD-446F-81DB-329852F993BB}" destId="{74F63BF9-AFB6-4C4E-9CE0-65C002E364B7}" srcOrd="0" destOrd="0" parTransId="{E049BBD1-FE29-481B-B2CA-FD1411E83CF9}" sibTransId="{2035F816-DA6F-4911-85F8-458168F2416A}"/>
    <dgm:cxn modelId="{AF070EB5-8337-49D0-ACFF-FF6ECFD365C1}" type="presOf" srcId="{6A2EE17D-3ECD-446F-81DB-329852F993BB}" destId="{159DB8B8-7588-42E0-B02F-EA3E7119F528}" srcOrd="0" destOrd="0" presId="urn:microsoft.com/office/officeart/2005/8/layout/cycle8"/>
    <dgm:cxn modelId="{29B84CDF-7EDB-4B85-A50E-CCC450F165C8}" type="presOf" srcId="{74F63BF9-AFB6-4C4E-9CE0-65C002E364B7}" destId="{8C71E0CD-F5F4-42AB-86F4-218CA1909A1D}" srcOrd="0" destOrd="0" presId="urn:microsoft.com/office/officeart/2005/8/layout/cycle8"/>
    <dgm:cxn modelId="{2217FA04-3B67-48F1-B70A-81D1FC94EB83}" type="presParOf" srcId="{159DB8B8-7588-42E0-B02F-EA3E7119F528}" destId="{8C71E0CD-F5F4-42AB-86F4-218CA1909A1D}" srcOrd="0" destOrd="0" presId="urn:microsoft.com/office/officeart/2005/8/layout/cycle8"/>
    <dgm:cxn modelId="{EA68CE79-24ED-4682-9234-99034A8687EC}" type="presParOf" srcId="{159DB8B8-7588-42E0-B02F-EA3E7119F528}" destId="{8864EBA9-580C-46DC-A69E-55F8E61A3626}" srcOrd="1" destOrd="0" presId="urn:microsoft.com/office/officeart/2005/8/layout/cycle8"/>
    <dgm:cxn modelId="{93915A60-21D1-4E89-9180-BED9347EAE5C}" type="presParOf" srcId="{159DB8B8-7588-42E0-B02F-EA3E7119F528}" destId="{34C5A3FC-4E7D-4817-855E-42EE0F2F7693}" srcOrd="2" destOrd="0" presId="urn:microsoft.com/office/officeart/2005/8/layout/cycle8"/>
    <dgm:cxn modelId="{23554F0C-323F-413F-8ABC-ADE2B2CE380D}" type="presParOf" srcId="{159DB8B8-7588-42E0-B02F-EA3E7119F528}" destId="{2BF92CAF-F8A2-413E-807F-F371D545F5BE}" srcOrd="3" destOrd="0" presId="urn:microsoft.com/office/officeart/2005/8/layout/cycle8"/>
    <dgm:cxn modelId="{4666B454-8ACC-460B-87C5-1DB234BE37A3}" type="presParOf" srcId="{159DB8B8-7588-42E0-B02F-EA3E7119F528}" destId="{3946236D-46A9-4EA1-8773-F3FD25011FDC}" srcOrd="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1FBC71-B5A3-4126-A596-895C199957CA}">
      <dsp:nvSpPr>
        <dsp:cNvPr id="0" name=""/>
        <dsp:cNvSpPr/>
      </dsp:nvSpPr>
      <dsp:spPr>
        <a:xfrm>
          <a:off x="5617746" y="2111470"/>
          <a:ext cx="510391" cy="5486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5195" y="0"/>
              </a:lnTo>
              <a:lnTo>
                <a:pt x="255195" y="548670"/>
              </a:lnTo>
              <a:lnTo>
                <a:pt x="510391" y="54867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1114B8-7341-443C-9955-4ADE1B53DD7A}">
      <dsp:nvSpPr>
        <dsp:cNvPr id="0" name=""/>
        <dsp:cNvSpPr/>
      </dsp:nvSpPr>
      <dsp:spPr>
        <a:xfrm>
          <a:off x="5617746" y="1562800"/>
          <a:ext cx="510391" cy="548670"/>
        </a:xfrm>
        <a:custGeom>
          <a:avLst/>
          <a:gdLst/>
          <a:ahLst/>
          <a:cxnLst/>
          <a:rect l="0" t="0" r="0" b="0"/>
          <a:pathLst>
            <a:path>
              <a:moveTo>
                <a:pt x="0" y="548670"/>
              </a:moveTo>
              <a:lnTo>
                <a:pt x="255195" y="548670"/>
              </a:lnTo>
              <a:lnTo>
                <a:pt x="255195" y="0"/>
              </a:lnTo>
              <a:lnTo>
                <a:pt x="510391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50DB8D-E939-4B05-A661-37C8A66EB22D}">
      <dsp:nvSpPr>
        <dsp:cNvPr id="0" name=""/>
        <dsp:cNvSpPr/>
      </dsp:nvSpPr>
      <dsp:spPr>
        <a:xfrm>
          <a:off x="2555400" y="1562800"/>
          <a:ext cx="510391" cy="5486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5195" y="0"/>
              </a:lnTo>
              <a:lnTo>
                <a:pt x="255195" y="548670"/>
              </a:lnTo>
              <a:lnTo>
                <a:pt x="510391" y="5486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6B6BB-528A-4474-A7EA-653007893AF2}">
      <dsp:nvSpPr>
        <dsp:cNvPr id="0" name=""/>
        <dsp:cNvSpPr/>
      </dsp:nvSpPr>
      <dsp:spPr>
        <a:xfrm>
          <a:off x="2555400" y="1014129"/>
          <a:ext cx="510391" cy="548670"/>
        </a:xfrm>
        <a:custGeom>
          <a:avLst/>
          <a:gdLst/>
          <a:ahLst/>
          <a:cxnLst/>
          <a:rect l="0" t="0" r="0" b="0"/>
          <a:pathLst>
            <a:path>
              <a:moveTo>
                <a:pt x="0" y="548670"/>
              </a:moveTo>
              <a:lnTo>
                <a:pt x="255195" y="548670"/>
              </a:lnTo>
              <a:lnTo>
                <a:pt x="255195" y="0"/>
              </a:lnTo>
              <a:lnTo>
                <a:pt x="51039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C810D-9FB1-4B29-94F3-F2A982E01195}">
      <dsp:nvSpPr>
        <dsp:cNvPr id="0" name=""/>
        <dsp:cNvSpPr/>
      </dsp:nvSpPr>
      <dsp:spPr>
        <a:xfrm>
          <a:off x="3445" y="1173627"/>
          <a:ext cx="2551955" cy="7783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Async control flow models</a:t>
          </a:r>
        </a:p>
      </dsp:txBody>
      <dsp:txXfrm>
        <a:off x="3445" y="1173627"/>
        <a:ext cx="2551955" cy="778346"/>
      </dsp:txXfrm>
    </dsp:sp>
    <dsp:sp modelId="{CDC7ACB3-320E-48D9-809C-E4AAFB9657C9}">
      <dsp:nvSpPr>
        <dsp:cNvPr id="0" name=""/>
        <dsp:cNvSpPr/>
      </dsp:nvSpPr>
      <dsp:spPr>
        <a:xfrm>
          <a:off x="3065791" y="624956"/>
          <a:ext cx="2551955" cy="7783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coroutines</a:t>
          </a:r>
        </a:p>
      </dsp:txBody>
      <dsp:txXfrm>
        <a:off x="3065791" y="624956"/>
        <a:ext cx="2551955" cy="778346"/>
      </dsp:txXfrm>
    </dsp:sp>
    <dsp:sp modelId="{F356B94A-C32B-4108-AE0F-11707BB121BA}">
      <dsp:nvSpPr>
        <dsp:cNvPr id="0" name=""/>
        <dsp:cNvSpPr/>
      </dsp:nvSpPr>
      <dsp:spPr>
        <a:xfrm>
          <a:off x="3065791" y="1722297"/>
          <a:ext cx="2551955" cy="7783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Async I/O</a:t>
          </a:r>
        </a:p>
      </dsp:txBody>
      <dsp:txXfrm>
        <a:off x="3065791" y="1722297"/>
        <a:ext cx="2551955" cy="778346"/>
      </dsp:txXfrm>
    </dsp:sp>
    <dsp:sp modelId="{C0EE6857-9E40-4BE8-A134-2E8469F472E3}">
      <dsp:nvSpPr>
        <dsp:cNvPr id="0" name=""/>
        <dsp:cNvSpPr/>
      </dsp:nvSpPr>
      <dsp:spPr>
        <a:xfrm>
          <a:off x="6128137" y="1173627"/>
          <a:ext cx="2551955" cy="7783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Futures</a:t>
          </a:r>
        </a:p>
      </dsp:txBody>
      <dsp:txXfrm>
        <a:off x="6128137" y="1173627"/>
        <a:ext cx="2551955" cy="778346"/>
      </dsp:txXfrm>
    </dsp:sp>
    <dsp:sp modelId="{8BF9D256-EF46-4D9B-9D02-6F418933355B}">
      <dsp:nvSpPr>
        <dsp:cNvPr id="0" name=""/>
        <dsp:cNvSpPr/>
      </dsp:nvSpPr>
      <dsp:spPr>
        <a:xfrm>
          <a:off x="6128137" y="2270967"/>
          <a:ext cx="2551955" cy="7783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async/await</a:t>
          </a:r>
        </a:p>
      </dsp:txBody>
      <dsp:txXfrm>
        <a:off x="6128137" y="2270967"/>
        <a:ext cx="2551955" cy="778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1E0CD-F5F4-42AB-86F4-218CA1909A1D}">
      <dsp:nvSpPr>
        <dsp:cNvPr id="0" name=""/>
        <dsp:cNvSpPr/>
      </dsp:nvSpPr>
      <dsp:spPr>
        <a:xfrm>
          <a:off x="133851" y="129501"/>
          <a:ext cx="1359760" cy="13597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Event Loop</a:t>
          </a:r>
        </a:p>
      </dsp:txBody>
      <dsp:txXfrm>
        <a:off x="360478" y="356127"/>
        <a:ext cx="906507" cy="906507"/>
      </dsp:txXfrm>
    </dsp:sp>
    <dsp:sp modelId="{3946236D-46A9-4EA1-8773-F3FD25011FDC}">
      <dsp:nvSpPr>
        <dsp:cNvPr id="0" name=""/>
        <dsp:cNvSpPr/>
      </dsp:nvSpPr>
      <dsp:spPr>
        <a:xfrm>
          <a:off x="67675" y="45087"/>
          <a:ext cx="1528112" cy="1528112"/>
        </a:xfrm>
        <a:prstGeom prst="circularArrow">
          <a:avLst>
            <a:gd name="adj1" fmla="val 5085"/>
            <a:gd name="adj2" fmla="val 327528"/>
            <a:gd name="adj3" fmla="val 15781446"/>
            <a:gd name="adj4" fmla="val 16291026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90267-2A38-440A-A58A-8E960EEAEE22}" type="datetimeFigureOut">
              <a:rPr lang="en-US" smtClean="0"/>
              <a:t>5/29/2020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A57D-8EFF-48DB-AE49-5CD9DD511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93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70D9-F74E-4E74-A604-417C7F57D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01D77-CE8F-48B9-B15F-57474364F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B4882-348B-44BD-BEEE-2366B5F52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4BB4B-CA69-433C-AC6F-246E1E4198ED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E3BB-62B0-4304-A1B2-9C60CCB9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69598-46A2-4C0C-BC6D-DF4D781FB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31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5E4B-B379-4F48-BF2B-CF4169ACD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B9B85-1CC3-44D9-B9DA-AAC2D7140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F476F-0534-4CE0-8010-18414B60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0B20-8B41-4690-AE88-37C6E2C3C1CF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EF5CE-118D-4454-8511-77204348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4E9DA-3AD9-4127-814D-74407E472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7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20957F-87DF-4C1F-9805-FA8A7C42E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E8776-A434-46DC-908C-D521B5C59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5297-3F86-4915-AC2F-7DA32A77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406AB-8D95-46CD-9F84-FBC7F9BBC93D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7E33C-9CE5-414B-A1F5-7999CAD0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156BB-1850-45D2-AFE5-2AED850B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284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AA2E-6538-436C-84DE-A48EBC42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9C0DC-D286-474D-8A44-E4DCCCCA3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156E8-70CA-4804-8574-C10304964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2D10B-4C26-4F09-ACBC-AF2D285B752B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496E1-E94E-410E-8105-7C9666A33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CAB5C-511E-42CB-9AB7-B2CB12FB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JetBrains Mono" panose="020B0509020102050004" pitchFamily="49" charset="0"/>
              </a:defRPr>
            </a:lvl1pPr>
          </a:lstStyle>
          <a:p>
            <a:fld id="{016EEA3E-3216-4F03-8FFB-1BE9C496C3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7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6E02-80E4-4CBE-8AE9-80FD8F40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921E8-DC54-4101-BEB3-0ECBBDFD1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0A957-D28A-4DF7-9646-C11D0D295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13942-D050-4E57-BF6A-29FAEFFB414C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38058-0D9C-4EFD-ADD9-E34423B3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285E9-B7DC-402A-9C21-60A56C69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71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FF14D-8477-4FC4-B881-96D97E80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75914-B199-4FB7-B005-5C5515FA3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AFD83-073A-470A-A297-E07B8B8D7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D684C-DEAA-4BE2-9B4D-7520235A8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9A8B-E0C2-46D5-B82F-93F7B585CE1B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78F8D-7516-4C59-9886-702FCE89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A5E85-F113-4FBA-A1B8-ACB3585C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39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6F40-0C90-4DB5-87BB-AA766FD1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5E8E-EBE8-47DE-ACB9-05D1527AF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E1761-6397-4877-8C63-3CC1E25CF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4679F-4F09-4DA6-86E1-0815D1A8C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8E802-E4B1-49A1-981F-E6DA25191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2BF80-336C-43CE-8495-061B7023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44C27-98FC-4108-A724-6500FD805ED8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1A9B5-9BFF-4305-9B8E-C02FD8DF4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9F05C-AB64-46DE-AA86-46C16B34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06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6A5A-761C-4E56-BDBF-E20D33A1A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745448-88CA-40D0-81CB-A568C062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EE725-03B9-4417-83EE-453CC79C2277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DCA55-B996-4B22-B935-BCC316F76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0C2FA-AC32-4405-8CD3-906AB88D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2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59264D-A979-431C-8680-E88A4062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2F94C-D8E5-4275-BC25-DACD9F00C0BF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49FDB-06E4-435F-B94E-F01C5BDE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5D70E-BFDF-4BCC-84EE-F9E9360D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91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8D23-552B-44D7-9F35-0233D33E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FA0E0-AB9E-42CA-8A3C-0424F4776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482B2-552E-4F8C-A511-F9EFE872D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082F7-96D7-412E-8053-EE30E703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09E3-A5D5-43DA-B9E3-05D9FC354004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EE66D-57BC-41C1-BC22-0847CB394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E1D7A-DCEB-4A76-95E9-42C912A15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4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22730-7A53-4630-B2C2-26DAAA28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0FBC6-8883-4EDC-843F-43AF2F605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221FB-7065-4CBC-94B7-301D40445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E1F2C-0FF3-44DF-B96A-68CB2800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6977-6BF4-4038-A42B-C0DA1D06CBCA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4974E-FD61-4FD1-A21B-C1E18EEF4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DBE75-6BFE-40B4-884F-4DC440AD9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498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90A910-F55B-4006-9D56-245DDFF32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5B6C9-849B-4429-93B6-023F8FB61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2A131-463A-4186-B0C5-1199E7E42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47030-6060-40DB-AA40-6D956B4F8C87}" type="datetime1">
              <a:rPr lang="en-US" smtClean="0"/>
              <a:t>5/29/2020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3F0E8-8D4D-4952-B424-1232EBCBF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014B8-5D26-4362-8171-5ECC4A134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EEA3E-3216-4F03-8FFB-1BE9C496C3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ernoon.com/asynchronous-programming-101-5ac0fa4e84e8" TargetMode="External"/><Relationship Id="rId13" Type="http://schemas.openxmlformats.org/officeDocument/2006/relationships/hyperlink" Target="https://www.xenonstack.com/insights/coroutines/" TargetMode="External"/><Relationship Id="rId3" Type="http://schemas.openxmlformats.org/officeDocument/2006/relationships/hyperlink" Target="https://web.archive.org/web/20170704074724/https:/webdev.dartlang.org/articles/performance/event-loop" TargetMode="External"/><Relationship Id="rId7" Type="http://schemas.openxmlformats.org/officeDocument/2006/relationships/hyperlink" Target="https://stackify.com/when-to-use-asynchronous-programming/" TargetMode="External"/><Relationship Id="rId12" Type="http://schemas.openxmlformats.org/officeDocument/2006/relationships/hyperlink" Target="https://kotlinlang.org/docs/reference/coroutines/basics.html" TargetMode="External"/><Relationship Id="rId17" Type="http://schemas.openxmlformats.org/officeDocument/2006/relationships/hyperlink" Target="https://www.codementor.io/@robbritton/the-story-of-asynchronous-programming-hhcwtd1vx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www.tutorialspoint.com/operating_system/os_io_hardwar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Learn/JavaScript/Asynchronous/Concepts" TargetMode="External"/><Relationship Id="rId11" Type="http://schemas.openxmlformats.org/officeDocument/2006/relationships/hyperlink" Target="https://thebestschools.org/magazine/synchronous-vs-asynchronous-education/" TargetMode="External"/><Relationship Id="rId5" Type="http://schemas.openxmlformats.org/officeDocument/2006/relationships/hyperlink" Target="https://softwareengineering.stackexchange.com/questions/187492/why-do-we-need-the-async-keyword" TargetMode="External"/><Relationship Id="rId15" Type="http://schemas.openxmlformats.org/officeDocument/2006/relationships/hyperlink" Target="https://thesaurus.plus/related/asynchrony/desynchronizing" TargetMode="External"/><Relationship Id="rId10" Type="http://schemas.openxmlformats.org/officeDocument/2006/relationships/hyperlink" Target="https://en.wikipedia.org/wiki/Asynchrony_(computer_programming)" TargetMode="External"/><Relationship Id="rId4" Type="http://schemas.openxmlformats.org/officeDocument/2006/relationships/hyperlink" Target="https://www.i-programmer.info/programming/theory/6040-what-is-asynchronous-programming.html" TargetMode="External"/><Relationship Id="rId9" Type="http://schemas.openxmlformats.org/officeDocument/2006/relationships/hyperlink" Target="https://www.codeproject.com/Tips/866962/Async-and-Await-Tutorial" TargetMode="External"/><Relationship Id="rId14" Type="http://schemas.openxmlformats.org/officeDocument/2006/relationships/hyperlink" Target="https://medium.com/dartlang/dart-asynchronous-programming-futures-96937f83113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9999">
                <a:lumMod val="90000"/>
                <a:lumOff val="10000"/>
              </a:srgbClr>
            </a:gs>
            <a:gs pos="100000">
              <a:srgbClr val="0099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57C7-AEF3-4B70-9842-72AE6EE7E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79" y="980389"/>
            <a:ext cx="7425458" cy="2812037"/>
          </a:xfrm>
          <a:noFill/>
        </p:spPr>
        <p:txBody>
          <a:bodyPr>
            <a:no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Asynchronous Programming</a:t>
            </a:r>
            <a:endParaRPr lang="en-US" sz="80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0CDD7-C58A-4AB3-9912-B00D2865E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048" y="3897201"/>
            <a:ext cx="2259145" cy="55097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Ali Ghanbari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31B72-1088-40B9-AB54-9B6308F053F4}"/>
              </a:ext>
            </a:extLst>
          </p:cNvPr>
          <p:cNvSpPr/>
          <p:nvPr/>
        </p:nvSpPr>
        <p:spPr>
          <a:xfrm rot="19977784">
            <a:off x="9674351" y="-1090150"/>
            <a:ext cx="3765087" cy="7832081"/>
          </a:xfrm>
          <a:custGeom>
            <a:avLst/>
            <a:gdLst>
              <a:gd name="connsiteX0" fmla="*/ 0 w 3383932"/>
              <a:gd name="connsiteY0" fmla="*/ 0 h 8800177"/>
              <a:gd name="connsiteX1" fmla="*/ 3383932 w 3383932"/>
              <a:gd name="connsiteY1" fmla="*/ 0 h 8800177"/>
              <a:gd name="connsiteX2" fmla="*/ 3383932 w 3383932"/>
              <a:gd name="connsiteY2" fmla="*/ 8800177 h 8800177"/>
              <a:gd name="connsiteX3" fmla="*/ 0 w 3383932"/>
              <a:gd name="connsiteY3" fmla="*/ 8800177 h 8800177"/>
              <a:gd name="connsiteX4" fmla="*/ 0 w 3383932"/>
              <a:gd name="connsiteY4" fmla="*/ 0 h 8800177"/>
              <a:gd name="connsiteX0" fmla="*/ 0 w 3383932"/>
              <a:gd name="connsiteY0" fmla="*/ 0 h 8890002"/>
              <a:gd name="connsiteX1" fmla="*/ 3383932 w 3383932"/>
              <a:gd name="connsiteY1" fmla="*/ 0 h 8890002"/>
              <a:gd name="connsiteX2" fmla="*/ 1359762 w 3383932"/>
              <a:gd name="connsiteY2" fmla="*/ 8890002 h 8890002"/>
              <a:gd name="connsiteX3" fmla="*/ 0 w 3383932"/>
              <a:gd name="connsiteY3" fmla="*/ 8800177 h 8890002"/>
              <a:gd name="connsiteX4" fmla="*/ 0 w 3383932"/>
              <a:gd name="connsiteY4" fmla="*/ 0 h 8890002"/>
              <a:gd name="connsiteX0" fmla="*/ 0 w 3168627"/>
              <a:gd name="connsiteY0" fmla="*/ 0 h 8890002"/>
              <a:gd name="connsiteX1" fmla="*/ 3168627 w 3168627"/>
              <a:gd name="connsiteY1" fmla="*/ 2349666 h 8890002"/>
              <a:gd name="connsiteX2" fmla="*/ 1359762 w 3168627"/>
              <a:gd name="connsiteY2" fmla="*/ 8890002 h 8890002"/>
              <a:gd name="connsiteX3" fmla="*/ 0 w 3168627"/>
              <a:gd name="connsiteY3" fmla="*/ 8800177 h 8890002"/>
              <a:gd name="connsiteX4" fmla="*/ 0 w 3168627"/>
              <a:gd name="connsiteY4" fmla="*/ 0 h 8890002"/>
              <a:gd name="connsiteX0" fmla="*/ 0 w 3208177"/>
              <a:gd name="connsiteY0" fmla="*/ 0 h 8225791"/>
              <a:gd name="connsiteX1" fmla="*/ 3208177 w 3208177"/>
              <a:gd name="connsiteY1" fmla="*/ 1685455 h 8225791"/>
              <a:gd name="connsiteX2" fmla="*/ 1399312 w 3208177"/>
              <a:gd name="connsiteY2" fmla="*/ 8225791 h 8225791"/>
              <a:gd name="connsiteX3" fmla="*/ 39550 w 3208177"/>
              <a:gd name="connsiteY3" fmla="*/ 8135966 h 8225791"/>
              <a:gd name="connsiteX4" fmla="*/ 0 w 3208177"/>
              <a:gd name="connsiteY4" fmla="*/ 0 h 8225791"/>
              <a:gd name="connsiteX0" fmla="*/ 288698 w 3496875"/>
              <a:gd name="connsiteY0" fmla="*/ 0 h 8225791"/>
              <a:gd name="connsiteX1" fmla="*/ 3496875 w 3496875"/>
              <a:gd name="connsiteY1" fmla="*/ 1685455 h 8225791"/>
              <a:gd name="connsiteX2" fmla="*/ 1688010 w 3496875"/>
              <a:gd name="connsiteY2" fmla="*/ 8225791 h 8225791"/>
              <a:gd name="connsiteX3" fmla="*/ 0 w 3496875"/>
              <a:gd name="connsiteY3" fmla="*/ 7647639 h 8225791"/>
              <a:gd name="connsiteX4" fmla="*/ 288698 w 3496875"/>
              <a:gd name="connsiteY4" fmla="*/ 0 h 8225791"/>
              <a:gd name="connsiteX0" fmla="*/ 288698 w 3496875"/>
              <a:gd name="connsiteY0" fmla="*/ 0 h 7832081"/>
              <a:gd name="connsiteX1" fmla="*/ 3496875 w 3496875"/>
              <a:gd name="connsiteY1" fmla="*/ 1685455 h 7832081"/>
              <a:gd name="connsiteX2" fmla="*/ 434596 w 3496875"/>
              <a:gd name="connsiteY2" fmla="*/ 7832081 h 7832081"/>
              <a:gd name="connsiteX3" fmla="*/ 0 w 3496875"/>
              <a:gd name="connsiteY3" fmla="*/ 7647639 h 7832081"/>
              <a:gd name="connsiteX4" fmla="*/ 288698 w 3496875"/>
              <a:gd name="connsiteY4" fmla="*/ 0 h 7832081"/>
              <a:gd name="connsiteX0" fmla="*/ 556910 w 3765087"/>
              <a:gd name="connsiteY0" fmla="*/ 0 h 7832081"/>
              <a:gd name="connsiteX1" fmla="*/ 3765087 w 3765087"/>
              <a:gd name="connsiteY1" fmla="*/ 1685455 h 7832081"/>
              <a:gd name="connsiteX2" fmla="*/ 702808 w 3765087"/>
              <a:gd name="connsiteY2" fmla="*/ 7832081 h 7832081"/>
              <a:gd name="connsiteX3" fmla="*/ 0 w 3765087"/>
              <a:gd name="connsiteY3" fmla="*/ 7628391 h 7832081"/>
              <a:gd name="connsiteX4" fmla="*/ 556910 w 3765087"/>
              <a:gd name="connsiteY4" fmla="*/ 0 h 783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087" h="7832081">
                <a:moveTo>
                  <a:pt x="556910" y="0"/>
                </a:moveTo>
                <a:lnTo>
                  <a:pt x="3765087" y="1685455"/>
                </a:lnTo>
                <a:lnTo>
                  <a:pt x="702808" y="7832081"/>
                </a:lnTo>
                <a:lnTo>
                  <a:pt x="0" y="7628391"/>
                </a:lnTo>
                <a:lnTo>
                  <a:pt x="55691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F0000-9DCF-466C-A5C0-FB109B56C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0958C9-7E09-4D1C-BE9E-14F2138C9138}"/>
              </a:ext>
            </a:extLst>
          </p:cNvPr>
          <p:cNvSpPr txBox="1"/>
          <p:nvPr/>
        </p:nvSpPr>
        <p:spPr>
          <a:xfrm>
            <a:off x="91275" y="64008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A0A0"/>
                </a:solidFill>
                <a:latin typeface="Dancing Script SemiBold" pitchFamily="2" charset="0"/>
              </a:rPr>
              <a:t>Aligator</a:t>
            </a:r>
          </a:p>
        </p:txBody>
      </p:sp>
    </p:spTree>
    <p:extLst>
      <p:ext uri="{BB962C8B-B14F-4D97-AF65-F5344CB8AC3E}">
        <p14:creationId xmlns:p14="http://schemas.microsoft.com/office/powerpoint/2010/main" val="17811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5"/>
    </mc:Choice>
    <mc:Fallback xmlns="">
      <p:transition spd="slow" advTm="84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9999">
                <a:lumMod val="90000"/>
                <a:lumOff val="10000"/>
              </a:srgbClr>
            </a:gs>
            <a:gs pos="100000">
              <a:srgbClr val="0099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57C7-AEF3-4B70-9842-72AE6EE7E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176" y="2388172"/>
            <a:ext cx="8431699" cy="1958547"/>
          </a:xfrm>
          <a:noFill/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“Often the programmer is fully aware that what they are doing is object oriented but only vaguely aware that they are writing asynchronous code.”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31B72-1088-40B9-AB54-9B6308F053F4}"/>
              </a:ext>
            </a:extLst>
          </p:cNvPr>
          <p:cNvSpPr/>
          <p:nvPr/>
        </p:nvSpPr>
        <p:spPr>
          <a:xfrm rot="19977784">
            <a:off x="9674351" y="-1090150"/>
            <a:ext cx="3765087" cy="7832081"/>
          </a:xfrm>
          <a:custGeom>
            <a:avLst/>
            <a:gdLst>
              <a:gd name="connsiteX0" fmla="*/ 0 w 3383932"/>
              <a:gd name="connsiteY0" fmla="*/ 0 h 8800177"/>
              <a:gd name="connsiteX1" fmla="*/ 3383932 w 3383932"/>
              <a:gd name="connsiteY1" fmla="*/ 0 h 8800177"/>
              <a:gd name="connsiteX2" fmla="*/ 3383932 w 3383932"/>
              <a:gd name="connsiteY2" fmla="*/ 8800177 h 8800177"/>
              <a:gd name="connsiteX3" fmla="*/ 0 w 3383932"/>
              <a:gd name="connsiteY3" fmla="*/ 8800177 h 8800177"/>
              <a:gd name="connsiteX4" fmla="*/ 0 w 3383932"/>
              <a:gd name="connsiteY4" fmla="*/ 0 h 8800177"/>
              <a:gd name="connsiteX0" fmla="*/ 0 w 3383932"/>
              <a:gd name="connsiteY0" fmla="*/ 0 h 8890002"/>
              <a:gd name="connsiteX1" fmla="*/ 3383932 w 3383932"/>
              <a:gd name="connsiteY1" fmla="*/ 0 h 8890002"/>
              <a:gd name="connsiteX2" fmla="*/ 1359762 w 3383932"/>
              <a:gd name="connsiteY2" fmla="*/ 8890002 h 8890002"/>
              <a:gd name="connsiteX3" fmla="*/ 0 w 3383932"/>
              <a:gd name="connsiteY3" fmla="*/ 8800177 h 8890002"/>
              <a:gd name="connsiteX4" fmla="*/ 0 w 3383932"/>
              <a:gd name="connsiteY4" fmla="*/ 0 h 8890002"/>
              <a:gd name="connsiteX0" fmla="*/ 0 w 3168627"/>
              <a:gd name="connsiteY0" fmla="*/ 0 h 8890002"/>
              <a:gd name="connsiteX1" fmla="*/ 3168627 w 3168627"/>
              <a:gd name="connsiteY1" fmla="*/ 2349666 h 8890002"/>
              <a:gd name="connsiteX2" fmla="*/ 1359762 w 3168627"/>
              <a:gd name="connsiteY2" fmla="*/ 8890002 h 8890002"/>
              <a:gd name="connsiteX3" fmla="*/ 0 w 3168627"/>
              <a:gd name="connsiteY3" fmla="*/ 8800177 h 8890002"/>
              <a:gd name="connsiteX4" fmla="*/ 0 w 3168627"/>
              <a:gd name="connsiteY4" fmla="*/ 0 h 8890002"/>
              <a:gd name="connsiteX0" fmla="*/ 0 w 3208177"/>
              <a:gd name="connsiteY0" fmla="*/ 0 h 8225791"/>
              <a:gd name="connsiteX1" fmla="*/ 3208177 w 3208177"/>
              <a:gd name="connsiteY1" fmla="*/ 1685455 h 8225791"/>
              <a:gd name="connsiteX2" fmla="*/ 1399312 w 3208177"/>
              <a:gd name="connsiteY2" fmla="*/ 8225791 h 8225791"/>
              <a:gd name="connsiteX3" fmla="*/ 39550 w 3208177"/>
              <a:gd name="connsiteY3" fmla="*/ 8135966 h 8225791"/>
              <a:gd name="connsiteX4" fmla="*/ 0 w 3208177"/>
              <a:gd name="connsiteY4" fmla="*/ 0 h 8225791"/>
              <a:gd name="connsiteX0" fmla="*/ 288698 w 3496875"/>
              <a:gd name="connsiteY0" fmla="*/ 0 h 8225791"/>
              <a:gd name="connsiteX1" fmla="*/ 3496875 w 3496875"/>
              <a:gd name="connsiteY1" fmla="*/ 1685455 h 8225791"/>
              <a:gd name="connsiteX2" fmla="*/ 1688010 w 3496875"/>
              <a:gd name="connsiteY2" fmla="*/ 8225791 h 8225791"/>
              <a:gd name="connsiteX3" fmla="*/ 0 w 3496875"/>
              <a:gd name="connsiteY3" fmla="*/ 7647639 h 8225791"/>
              <a:gd name="connsiteX4" fmla="*/ 288698 w 3496875"/>
              <a:gd name="connsiteY4" fmla="*/ 0 h 8225791"/>
              <a:gd name="connsiteX0" fmla="*/ 288698 w 3496875"/>
              <a:gd name="connsiteY0" fmla="*/ 0 h 7832081"/>
              <a:gd name="connsiteX1" fmla="*/ 3496875 w 3496875"/>
              <a:gd name="connsiteY1" fmla="*/ 1685455 h 7832081"/>
              <a:gd name="connsiteX2" fmla="*/ 434596 w 3496875"/>
              <a:gd name="connsiteY2" fmla="*/ 7832081 h 7832081"/>
              <a:gd name="connsiteX3" fmla="*/ 0 w 3496875"/>
              <a:gd name="connsiteY3" fmla="*/ 7647639 h 7832081"/>
              <a:gd name="connsiteX4" fmla="*/ 288698 w 3496875"/>
              <a:gd name="connsiteY4" fmla="*/ 0 h 7832081"/>
              <a:gd name="connsiteX0" fmla="*/ 556910 w 3765087"/>
              <a:gd name="connsiteY0" fmla="*/ 0 h 7832081"/>
              <a:gd name="connsiteX1" fmla="*/ 3765087 w 3765087"/>
              <a:gd name="connsiteY1" fmla="*/ 1685455 h 7832081"/>
              <a:gd name="connsiteX2" fmla="*/ 702808 w 3765087"/>
              <a:gd name="connsiteY2" fmla="*/ 7832081 h 7832081"/>
              <a:gd name="connsiteX3" fmla="*/ 0 w 3765087"/>
              <a:gd name="connsiteY3" fmla="*/ 7628391 h 7832081"/>
              <a:gd name="connsiteX4" fmla="*/ 556910 w 3765087"/>
              <a:gd name="connsiteY4" fmla="*/ 0 h 783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087" h="7832081">
                <a:moveTo>
                  <a:pt x="556910" y="0"/>
                </a:moveTo>
                <a:lnTo>
                  <a:pt x="3765087" y="1685455"/>
                </a:lnTo>
                <a:lnTo>
                  <a:pt x="702808" y="7832081"/>
                </a:lnTo>
                <a:lnTo>
                  <a:pt x="0" y="7628391"/>
                </a:lnTo>
                <a:lnTo>
                  <a:pt x="55691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F0000-9DCF-466C-A5C0-FB109B56C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0B8CBC-8EAA-4A8B-A24F-CF315FC2F3AB}"/>
              </a:ext>
            </a:extLst>
          </p:cNvPr>
          <p:cNvSpPr/>
          <p:nvPr/>
        </p:nvSpPr>
        <p:spPr>
          <a:xfrm>
            <a:off x="474176" y="1581835"/>
            <a:ext cx="2073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Mike James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890210-FFCD-4504-AA12-A41B058B38E5}"/>
              </a:ext>
            </a:extLst>
          </p:cNvPr>
          <p:cNvSpPr/>
          <p:nvPr/>
        </p:nvSpPr>
        <p:spPr>
          <a:xfrm>
            <a:off x="474176" y="1988062"/>
            <a:ext cx="25891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Editor at iProgrammer</a:t>
            </a:r>
            <a:endParaRPr lang="en-US" sz="20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4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5"/>
    </mc:Choice>
    <mc:Fallback>
      <p:transition spd="slow" advTm="848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9999">
                <a:lumMod val="90000"/>
                <a:lumOff val="10000"/>
              </a:srgbClr>
            </a:gs>
            <a:gs pos="100000">
              <a:srgbClr val="0099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57C7-AEF3-4B70-9842-72AE6EE7E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79" y="2022981"/>
            <a:ext cx="7425458" cy="2691894"/>
          </a:xfrm>
          <a:noFill/>
        </p:spPr>
        <p:txBody>
          <a:bodyPr>
            <a:no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Programming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31B72-1088-40B9-AB54-9B6308F053F4}"/>
              </a:ext>
            </a:extLst>
          </p:cNvPr>
          <p:cNvSpPr/>
          <p:nvPr/>
        </p:nvSpPr>
        <p:spPr>
          <a:xfrm rot="19977784">
            <a:off x="9674351" y="-1090150"/>
            <a:ext cx="3765087" cy="7832081"/>
          </a:xfrm>
          <a:custGeom>
            <a:avLst/>
            <a:gdLst>
              <a:gd name="connsiteX0" fmla="*/ 0 w 3383932"/>
              <a:gd name="connsiteY0" fmla="*/ 0 h 8800177"/>
              <a:gd name="connsiteX1" fmla="*/ 3383932 w 3383932"/>
              <a:gd name="connsiteY1" fmla="*/ 0 h 8800177"/>
              <a:gd name="connsiteX2" fmla="*/ 3383932 w 3383932"/>
              <a:gd name="connsiteY2" fmla="*/ 8800177 h 8800177"/>
              <a:gd name="connsiteX3" fmla="*/ 0 w 3383932"/>
              <a:gd name="connsiteY3" fmla="*/ 8800177 h 8800177"/>
              <a:gd name="connsiteX4" fmla="*/ 0 w 3383932"/>
              <a:gd name="connsiteY4" fmla="*/ 0 h 8800177"/>
              <a:gd name="connsiteX0" fmla="*/ 0 w 3383932"/>
              <a:gd name="connsiteY0" fmla="*/ 0 h 8890002"/>
              <a:gd name="connsiteX1" fmla="*/ 3383932 w 3383932"/>
              <a:gd name="connsiteY1" fmla="*/ 0 h 8890002"/>
              <a:gd name="connsiteX2" fmla="*/ 1359762 w 3383932"/>
              <a:gd name="connsiteY2" fmla="*/ 8890002 h 8890002"/>
              <a:gd name="connsiteX3" fmla="*/ 0 w 3383932"/>
              <a:gd name="connsiteY3" fmla="*/ 8800177 h 8890002"/>
              <a:gd name="connsiteX4" fmla="*/ 0 w 3383932"/>
              <a:gd name="connsiteY4" fmla="*/ 0 h 8890002"/>
              <a:gd name="connsiteX0" fmla="*/ 0 w 3168627"/>
              <a:gd name="connsiteY0" fmla="*/ 0 h 8890002"/>
              <a:gd name="connsiteX1" fmla="*/ 3168627 w 3168627"/>
              <a:gd name="connsiteY1" fmla="*/ 2349666 h 8890002"/>
              <a:gd name="connsiteX2" fmla="*/ 1359762 w 3168627"/>
              <a:gd name="connsiteY2" fmla="*/ 8890002 h 8890002"/>
              <a:gd name="connsiteX3" fmla="*/ 0 w 3168627"/>
              <a:gd name="connsiteY3" fmla="*/ 8800177 h 8890002"/>
              <a:gd name="connsiteX4" fmla="*/ 0 w 3168627"/>
              <a:gd name="connsiteY4" fmla="*/ 0 h 8890002"/>
              <a:gd name="connsiteX0" fmla="*/ 0 w 3208177"/>
              <a:gd name="connsiteY0" fmla="*/ 0 h 8225791"/>
              <a:gd name="connsiteX1" fmla="*/ 3208177 w 3208177"/>
              <a:gd name="connsiteY1" fmla="*/ 1685455 h 8225791"/>
              <a:gd name="connsiteX2" fmla="*/ 1399312 w 3208177"/>
              <a:gd name="connsiteY2" fmla="*/ 8225791 h 8225791"/>
              <a:gd name="connsiteX3" fmla="*/ 39550 w 3208177"/>
              <a:gd name="connsiteY3" fmla="*/ 8135966 h 8225791"/>
              <a:gd name="connsiteX4" fmla="*/ 0 w 3208177"/>
              <a:gd name="connsiteY4" fmla="*/ 0 h 8225791"/>
              <a:gd name="connsiteX0" fmla="*/ 288698 w 3496875"/>
              <a:gd name="connsiteY0" fmla="*/ 0 h 8225791"/>
              <a:gd name="connsiteX1" fmla="*/ 3496875 w 3496875"/>
              <a:gd name="connsiteY1" fmla="*/ 1685455 h 8225791"/>
              <a:gd name="connsiteX2" fmla="*/ 1688010 w 3496875"/>
              <a:gd name="connsiteY2" fmla="*/ 8225791 h 8225791"/>
              <a:gd name="connsiteX3" fmla="*/ 0 w 3496875"/>
              <a:gd name="connsiteY3" fmla="*/ 7647639 h 8225791"/>
              <a:gd name="connsiteX4" fmla="*/ 288698 w 3496875"/>
              <a:gd name="connsiteY4" fmla="*/ 0 h 8225791"/>
              <a:gd name="connsiteX0" fmla="*/ 288698 w 3496875"/>
              <a:gd name="connsiteY0" fmla="*/ 0 h 7832081"/>
              <a:gd name="connsiteX1" fmla="*/ 3496875 w 3496875"/>
              <a:gd name="connsiteY1" fmla="*/ 1685455 h 7832081"/>
              <a:gd name="connsiteX2" fmla="*/ 434596 w 3496875"/>
              <a:gd name="connsiteY2" fmla="*/ 7832081 h 7832081"/>
              <a:gd name="connsiteX3" fmla="*/ 0 w 3496875"/>
              <a:gd name="connsiteY3" fmla="*/ 7647639 h 7832081"/>
              <a:gd name="connsiteX4" fmla="*/ 288698 w 3496875"/>
              <a:gd name="connsiteY4" fmla="*/ 0 h 7832081"/>
              <a:gd name="connsiteX0" fmla="*/ 556910 w 3765087"/>
              <a:gd name="connsiteY0" fmla="*/ 0 h 7832081"/>
              <a:gd name="connsiteX1" fmla="*/ 3765087 w 3765087"/>
              <a:gd name="connsiteY1" fmla="*/ 1685455 h 7832081"/>
              <a:gd name="connsiteX2" fmla="*/ 702808 w 3765087"/>
              <a:gd name="connsiteY2" fmla="*/ 7832081 h 7832081"/>
              <a:gd name="connsiteX3" fmla="*/ 0 w 3765087"/>
              <a:gd name="connsiteY3" fmla="*/ 7628391 h 7832081"/>
              <a:gd name="connsiteX4" fmla="*/ 556910 w 3765087"/>
              <a:gd name="connsiteY4" fmla="*/ 0 h 783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087" h="7832081">
                <a:moveTo>
                  <a:pt x="556910" y="0"/>
                </a:moveTo>
                <a:lnTo>
                  <a:pt x="3765087" y="1685455"/>
                </a:lnTo>
                <a:lnTo>
                  <a:pt x="702808" y="7832081"/>
                </a:lnTo>
                <a:lnTo>
                  <a:pt x="0" y="7628391"/>
                </a:lnTo>
                <a:lnTo>
                  <a:pt x="55691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F0000-9DCF-466C-A5C0-FB109B56C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443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5"/>
    </mc:Choice>
    <mc:Fallback xmlns="">
      <p:transition spd="slow" advTm="848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Programming Models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B1026A7-B04D-47DD-B490-4B6E2F2B9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04" y="2017713"/>
            <a:ext cx="4973696" cy="33829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3801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Synchronous</a:t>
            </a:r>
            <a:endParaRPr lang="fa-IR" sz="3200" dirty="0"/>
          </a:p>
          <a:p>
            <a:pPr lvl="1">
              <a:buClr>
                <a:srgbClr val="009999"/>
              </a:buClr>
              <a:buSzPct val="100000"/>
            </a:pPr>
            <a:r>
              <a:rPr lang="en-US" sz="2800" dirty="0">
                <a:latin typeface="+mj-lt"/>
              </a:rPr>
              <a:t>Runs code sequentially</a:t>
            </a:r>
          </a:p>
          <a:p>
            <a:pPr lvl="1">
              <a:buClr>
                <a:srgbClr val="009999"/>
              </a:buClr>
              <a:buSzPct val="100000"/>
            </a:pPr>
            <a:r>
              <a:rPr lang="en-US" sz="2800" dirty="0">
                <a:latin typeface="+mj-lt"/>
              </a:rPr>
              <a:t>Blocks the main thread on I/O request</a:t>
            </a:r>
          </a:p>
          <a:p>
            <a:pPr marL="457200" lvl="1" indent="0">
              <a:buClr>
                <a:srgbClr val="009999"/>
              </a:buClr>
              <a:buSzPct val="100000"/>
              <a:buNone/>
            </a:pPr>
            <a:endParaRPr lang="en-US" dirty="0"/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Asynchronous</a:t>
            </a:r>
          </a:p>
          <a:p>
            <a:pPr lvl="1">
              <a:buClr>
                <a:srgbClr val="009999"/>
              </a:buClr>
              <a:buSzPct val="100000"/>
            </a:pPr>
            <a:r>
              <a:rPr lang="en-US" sz="2800" dirty="0">
                <a:latin typeface="+mj-lt"/>
              </a:rPr>
              <a:t>Doesn’t block the main thread on I/O request</a:t>
            </a:r>
          </a:p>
          <a:p>
            <a:pPr lvl="1">
              <a:buClr>
                <a:srgbClr val="009999"/>
              </a:buClr>
              <a:buSzPct val="100000"/>
            </a:pPr>
            <a:r>
              <a:rPr lang="en-US" sz="2800" dirty="0">
                <a:latin typeface="+mj-lt"/>
              </a:rPr>
              <a:t>Unpredictable Behavior</a:t>
            </a:r>
          </a:p>
          <a:p>
            <a:pPr lvl="1">
              <a:buClr>
                <a:srgbClr val="009999"/>
              </a:buClr>
              <a:buSzPct val="100000"/>
            </a:pPr>
            <a:endParaRPr lang="en-US" sz="2800" dirty="0"/>
          </a:p>
          <a:p>
            <a:pPr lvl="1">
              <a:buClr>
                <a:srgbClr val="009999"/>
              </a:buClr>
              <a:buSzPct val="100000"/>
            </a:pPr>
            <a:endParaRPr lang="en-US" sz="2800" dirty="0"/>
          </a:p>
          <a:p>
            <a:pPr>
              <a:buClr>
                <a:srgbClr val="009999"/>
              </a:buClr>
            </a:pPr>
            <a:endParaRPr lang="en-US" dirty="0"/>
          </a:p>
          <a:p>
            <a:pPr>
              <a:buClr>
                <a:srgbClr val="009999"/>
              </a:buClr>
            </a:pPr>
            <a:endParaRPr lang="en-US" dirty="0"/>
          </a:p>
          <a:p>
            <a:pPr lvl="1">
              <a:buClr>
                <a:srgbClr val="009999"/>
              </a:buClr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488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Scenarios for Async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17154" cy="442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sz="3200" dirty="0"/>
              <a:t>I/O operations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Performing multiple operations parallelly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Long-running event-driven requests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Cooperative multitasking</a:t>
            </a:r>
          </a:p>
          <a:p>
            <a:pPr>
              <a:buClr>
                <a:srgbClr val="009999"/>
              </a:buClr>
            </a:pPr>
            <a:endParaRPr lang="en-US" sz="3200" dirty="0"/>
          </a:p>
          <a:p>
            <a:pPr>
              <a:buClr>
                <a:srgbClr val="009999"/>
              </a:buClr>
            </a:pPr>
            <a:endParaRPr lang="en-US" sz="3200" dirty="0"/>
          </a:p>
          <a:p>
            <a:pPr lvl="1">
              <a:buClr>
                <a:srgbClr val="009999"/>
              </a:buClr>
            </a:pPr>
            <a:endParaRPr lang="en-US" sz="3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Restaurant Example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451833" cy="3755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sz="3200" dirty="0"/>
              <a:t>Synchronous restaurant</a:t>
            </a:r>
          </a:p>
          <a:p>
            <a:pPr lvl="1">
              <a:buClr>
                <a:srgbClr val="009999"/>
              </a:buClr>
            </a:pPr>
            <a:r>
              <a:rPr lang="en-US" sz="2800" dirty="0"/>
              <a:t>Takes one order</a:t>
            </a:r>
          </a:p>
          <a:p>
            <a:pPr lvl="1">
              <a:buClr>
                <a:srgbClr val="009999"/>
              </a:buClr>
            </a:pPr>
            <a:r>
              <a:rPr lang="en-US" sz="2800" dirty="0"/>
              <a:t>Waits until it is ready</a:t>
            </a:r>
          </a:p>
          <a:p>
            <a:pPr>
              <a:buClr>
                <a:srgbClr val="009999"/>
              </a:buClr>
            </a:pPr>
            <a:endParaRPr lang="en-US" sz="3200" dirty="0"/>
          </a:p>
          <a:p>
            <a:pPr>
              <a:buClr>
                <a:srgbClr val="009999"/>
              </a:buClr>
            </a:pPr>
            <a:r>
              <a:rPr lang="en-US" sz="3200" dirty="0"/>
              <a:t>Asynchronous restaurant</a:t>
            </a:r>
          </a:p>
          <a:p>
            <a:pPr lvl="1">
              <a:buClr>
                <a:srgbClr val="009999"/>
              </a:buClr>
            </a:pPr>
            <a:r>
              <a:rPr lang="en-US" sz="2800" dirty="0"/>
              <a:t>Takes all orders</a:t>
            </a:r>
          </a:p>
          <a:p>
            <a:pPr lvl="1">
              <a:buClr>
                <a:srgbClr val="009999"/>
              </a:buClr>
            </a:pPr>
            <a:r>
              <a:rPr lang="en-US" sz="2800" dirty="0"/>
              <a:t>Brings the order that is ready</a:t>
            </a:r>
          </a:p>
          <a:p>
            <a:pPr>
              <a:buClr>
                <a:srgbClr val="009999"/>
              </a:buClr>
            </a:pPr>
            <a:endParaRPr lang="en-US" sz="3200" dirty="0"/>
          </a:p>
          <a:p>
            <a:pPr>
              <a:buClr>
                <a:srgbClr val="009999"/>
              </a:buClr>
            </a:pPr>
            <a:endParaRPr lang="en-US" sz="3200" dirty="0"/>
          </a:p>
          <a:p>
            <a:pPr lvl="1">
              <a:buClr>
                <a:srgbClr val="009999"/>
              </a:buClr>
            </a:pPr>
            <a:endParaRPr lang="en-US" sz="3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C1E91-DEAD-4385-A0DB-E316C36E5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08" y="1903413"/>
            <a:ext cx="5514300" cy="36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7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Benefits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4518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sz="3200" dirty="0"/>
              <a:t>More Responsive Applications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No need to write multi-threaded code for I/O operations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Lower system resource usage</a:t>
            </a:r>
          </a:p>
          <a:p>
            <a:pPr>
              <a:buClr>
                <a:srgbClr val="009999"/>
              </a:buClr>
            </a:pPr>
            <a:endParaRPr lang="en-US" sz="3200" dirty="0"/>
          </a:p>
          <a:p>
            <a:pPr>
              <a:buClr>
                <a:srgbClr val="009999"/>
              </a:buClr>
            </a:pPr>
            <a:endParaRPr lang="en-US" sz="3200" dirty="0"/>
          </a:p>
          <a:p>
            <a:pPr lvl="1">
              <a:buClr>
                <a:srgbClr val="009999"/>
              </a:buClr>
            </a:pPr>
            <a:endParaRPr lang="en-US" sz="3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F1BD5-FFF0-4C20-8A1A-46A7E876D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86" y="2034833"/>
            <a:ext cx="4370724" cy="39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8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Async in Servers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5172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Synchronous Servers cost per user</a:t>
            </a:r>
          </a:p>
          <a:p>
            <a:pPr marL="742950" lvl="1" indent="-285750">
              <a:buFont typeface="Calibri" panose="020F0502020204030204" pitchFamily="34" charset="0"/>
              <a:buChar char="$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Native Thread</a:t>
            </a:r>
          </a:p>
          <a:p>
            <a:pPr marL="742950" lvl="1" indent="-285750">
              <a:buFont typeface="Calibri" panose="020F0502020204030204" pitchFamily="34" charset="0"/>
              <a:buChar char="$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Native Memory (thread stack: 1 MiB per thread)</a:t>
            </a:r>
          </a:p>
          <a:p>
            <a:pPr marL="742950" lvl="1" indent="-285750">
              <a:buFont typeface="Calibri" panose="020F0502020204030204" pitchFamily="34" charset="0"/>
              <a:buChar char="$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OS scheduler data structures</a:t>
            </a:r>
          </a:p>
          <a:p>
            <a:pPr marL="742950" lvl="1" indent="-285750">
              <a:buFont typeface="Calibri" panose="020F0502020204030204" pitchFamily="34" charset="0"/>
              <a:buChar char="$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 variables in the stack frames</a:t>
            </a:r>
          </a:p>
          <a:p>
            <a:pPr marL="742950" lvl="1" indent="-285750">
              <a:buFont typeface="Calibri" panose="020F0502020204030204" pitchFamily="34" charset="0"/>
              <a:buChar char="$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GC needs to walk the stack frames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Asynchronous Servers cost per user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$"/>
            </a:pPr>
            <a:r>
              <a:rPr lang="en-US" sz="25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Memory</a:t>
            </a:r>
          </a:p>
          <a:p>
            <a:pPr lvl="1">
              <a:buClr>
                <a:srgbClr val="009999"/>
              </a:buClr>
              <a:buSzPct val="100000"/>
            </a:pPr>
            <a:endParaRPr lang="en-US" sz="2800" dirty="0"/>
          </a:p>
          <a:p>
            <a:pPr lvl="1">
              <a:buClr>
                <a:srgbClr val="009999"/>
              </a:buClr>
              <a:buSzPct val="100000"/>
            </a:pPr>
            <a:endParaRPr lang="en-US" sz="2800" dirty="0"/>
          </a:p>
          <a:p>
            <a:pPr>
              <a:buClr>
                <a:srgbClr val="009999"/>
              </a:buClr>
            </a:pPr>
            <a:endParaRPr lang="en-US" sz="3200" dirty="0"/>
          </a:p>
          <a:p>
            <a:pPr lvl="1">
              <a:buClr>
                <a:srgbClr val="009999"/>
              </a:buClr>
            </a:pPr>
            <a:endParaRPr lang="en-US" sz="3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654C09-D1C1-48B2-BCE7-EB91BE958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39" y="3028536"/>
            <a:ext cx="1005840" cy="1005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714606-9C6C-4302-9778-53A49059C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478" y="1027906"/>
            <a:ext cx="1005840" cy="1005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E9FD88-D095-40A7-9D2B-14F3B9B11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39" y="5079082"/>
            <a:ext cx="1005840" cy="100584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2EC3E0-A6E6-4EB2-B74D-EA3EA97F1D17}"/>
              </a:ext>
            </a:extLst>
          </p:cNvPr>
          <p:cNvCxnSpPr>
            <a:cxnSpLocks/>
          </p:cNvCxnSpPr>
          <p:nvPr/>
        </p:nvCxnSpPr>
        <p:spPr>
          <a:xfrm>
            <a:off x="10498068" y="2193608"/>
            <a:ext cx="0" cy="69392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8E53EC-B05E-4173-A14A-13DBBB69B113}"/>
              </a:ext>
            </a:extLst>
          </p:cNvPr>
          <p:cNvCxnSpPr>
            <a:cxnSpLocks/>
          </p:cNvCxnSpPr>
          <p:nvPr/>
        </p:nvCxnSpPr>
        <p:spPr>
          <a:xfrm flipV="1">
            <a:off x="9954311" y="2175484"/>
            <a:ext cx="0" cy="71131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A5751B-42A3-4331-901E-AA30790D53D0}"/>
              </a:ext>
            </a:extLst>
          </p:cNvPr>
          <p:cNvCxnSpPr>
            <a:cxnSpLocks/>
          </p:cNvCxnSpPr>
          <p:nvPr/>
        </p:nvCxnSpPr>
        <p:spPr>
          <a:xfrm>
            <a:off x="10498068" y="4219196"/>
            <a:ext cx="0" cy="69392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E18D0C-1526-4976-AE6D-53D786992B7B}"/>
              </a:ext>
            </a:extLst>
          </p:cNvPr>
          <p:cNvCxnSpPr>
            <a:cxnSpLocks/>
          </p:cNvCxnSpPr>
          <p:nvPr/>
        </p:nvCxnSpPr>
        <p:spPr>
          <a:xfrm flipV="1">
            <a:off x="9954311" y="4201072"/>
            <a:ext cx="0" cy="71131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33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History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A26FFC-B84A-414E-AD7A-A4F8E6F3EF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476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Thread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I/O Thread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Thread Pools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Asynchronous Programming</a:t>
            </a:r>
          </a:p>
          <a:p>
            <a:pPr>
              <a:buClr>
                <a:srgbClr val="009999"/>
              </a:buClr>
            </a:pPr>
            <a:endParaRPr lang="en-US" dirty="0"/>
          </a:p>
          <a:p>
            <a:pPr lvl="1">
              <a:buClr>
                <a:srgbClr val="009999"/>
              </a:buClr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59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9999">
                <a:lumMod val="90000"/>
                <a:lumOff val="10000"/>
              </a:srgbClr>
            </a:gs>
            <a:gs pos="100000">
              <a:srgbClr val="0099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57C7-AEF3-4B70-9842-72AE6EE7E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79" y="2022981"/>
            <a:ext cx="7425458" cy="2812037"/>
          </a:xfrm>
          <a:noFill/>
        </p:spPr>
        <p:txBody>
          <a:bodyPr>
            <a:no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Async Control Flow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31B72-1088-40B9-AB54-9B6308F053F4}"/>
              </a:ext>
            </a:extLst>
          </p:cNvPr>
          <p:cNvSpPr/>
          <p:nvPr/>
        </p:nvSpPr>
        <p:spPr>
          <a:xfrm rot="19977784">
            <a:off x="9674351" y="-1090150"/>
            <a:ext cx="3765087" cy="7832081"/>
          </a:xfrm>
          <a:custGeom>
            <a:avLst/>
            <a:gdLst>
              <a:gd name="connsiteX0" fmla="*/ 0 w 3383932"/>
              <a:gd name="connsiteY0" fmla="*/ 0 h 8800177"/>
              <a:gd name="connsiteX1" fmla="*/ 3383932 w 3383932"/>
              <a:gd name="connsiteY1" fmla="*/ 0 h 8800177"/>
              <a:gd name="connsiteX2" fmla="*/ 3383932 w 3383932"/>
              <a:gd name="connsiteY2" fmla="*/ 8800177 h 8800177"/>
              <a:gd name="connsiteX3" fmla="*/ 0 w 3383932"/>
              <a:gd name="connsiteY3" fmla="*/ 8800177 h 8800177"/>
              <a:gd name="connsiteX4" fmla="*/ 0 w 3383932"/>
              <a:gd name="connsiteY4" fmla="*/ 0 h 8800177"/>
              <a:gd name="connsiteX0" fmla="*/ 0 w 3383932"/>
              <a:gd name="connsiteY0" fmla="*/ 0 h 8890002"/>
              <a:gd name="connsiteX1" fmla="*/ 3383932 w 3383932"/>
              <a:gd name="connsiteY1" fmla="*/ 0 h 8890002"/>
              <a:gd name="connsiteX2" fmla="*/ 1359762 w 3383932"/>
              <a:gd name="connsiteY2" fmla="*/ 8890002 h 8890002"/>
              <a:gd name="connsiteX3" fmla="*/ 0 w 3383932"/>
              <a:gd name="connsiteY3" fmla="*/ 8800177 h 8890002"/>
              <a:gd name="connsiteX4" fmla="*/ 0 w 3383932"/>
              <a:gd name="connsiteY4" fmla="*/ 0 h 8890002"/>
              <a:gd name="connsiteX0" fmla="*/ 0 w 3168627"/>
              <a:gd name="connsiteY0" fmla="*/ 0 h 8890002"/>
              <a:gd name="connsiteX1" fmla="*/ 3168627 w 3168627"/>
              <a:gd name="connsiteY1" fmla="*/ 2349666 h 8890002"/>
              <a:gd name="connsiteX2" fmla="*/ 1359762 w 3168627"/>
              <a:gd name="connsiteY2" fmla="*/ 8890002 h 8890002"/>
              <a:gd name="connsiteX3" fmla="*/ 0 w 3168627"/>
              <a:gd name="connsiteY3" fmla="*/ 8800177 h 8890002"/>
              <a:gd name="connsiteX4" fmla="*/ 0 w 3168627"/>
              <a:gd name="connsiteY4" fmla="*/ 0 h 8890002"/>
              <a:gd name="connsiteX0" fmla="*/ 0 w 3208177"/>
              <a:gd name="connsiteY0" fmla="*/ 0 h 8225791"/>
              <a:gd name="connsiteX1" fmla="*/ 3208177 w 3208177"/>
              <a:gd name="connsiteY1" fmla="*/ 1685455 h 8225791"/>
              <a:gd name="connsiteX2" fmla="*/ 1399312 w 3208177"/>
              <a:gd name="connsiteY2" fmla="*/ 8225791 h 8225791"/>
              <a:gd name="connsiteX3" fmla="*/ 39550 w 3208177"/>
              <a:gd name="connsiteY3" fmla="*/ 8135966 h 8225791"/>
              <a:gd name="connsiteX4" fmla="*/ 0 w 3208177"/>
              <a:gd name="connsiteY4" fmla="*/ 0 h 8225791"/>
              <a:gd name="connsiteX0" fmla="*/ 288698 w 3496875"/>
              <a:gd name="connsiteY0" fmla="*/ 0 h 8225791"/>
              <a:gd name="connsiteX1" fmla="*/ 3496875 w 3496875"/>
              <a:gd name="connsiteY1" fmla="*/ 1685455 h 8225791"/>
              <a:gd name="connsiteX2" fmla="*/ 1688010 w 3496875"/>
              <a:gd name="connsiteY2" fmla="*/ 8225791 h 8225791"/>
              <a:gd name="connsiteX3" fmla="*/ 0 w 3496875"/>
              <a:gd name="connsiteY3" fmla="*/ 7647639 h 8225791"/>
              <a:gd name="connsiteX4" fmla="*/ 288698 w 3496875"/>
              <a:gd name="connsiteY4" fmla="*/ 0 h 8225791"/>
              <a:gd name="connsiteX0" fmla="*/ 288698 w 3496875"/>
              <a:gd name="connsiteY0" fmla="*/ 0 h 7832081"/>
              <a:gd name="connsiteX1" fmla="*/ 3496875 w 3496875"/>
              <a:gd name="connsiteY1" fmla="*/ 1685455 h 7832081"/>
              <a:gd name="connsiteX2" fmla="*/ 434596 w 3496875"/>
              <a:gd name="connsiteY2" fmla="*/ 7832081 h 7832081"/>
              <a:gd name="connsiteX3" fmla="*/ 0 w 3496875"/>
              <a:gd name="connsiteY3" fmla="*/ 7647639 h 7832081"/>
              <a:gd name="connsiteX4" fmla="*/ 288698 w 3496875"/>
              <a:gd name="connsiteY4" fmla="*/ 0 h 7832081"/>
              <a:gd name="connsiteX0" fmla="*/ 556910 w 3765087"/>
              <a:gd name="connsiteY0" fmla="*/ 0 h 7832081"/>
              <a:gd name="connsiteX1" fmla="*/ 3765087 w 3765087"/>
              <a:gd name="connsiteY1" fmla="*/ 1685455 h 7832081"/>
              <a:gd name="connsiteX2" fmla="*/ 702808 w 3765087"/>
              <a:gd name="connsiteY2" fmla="*/ 7832081 h 7832081"/>
              <a:gd name="connsiteX3" fmla="*/ 0 w 3765087"/>
              <a:gd name="connsiteY3" fmla="*/ 7628391 h 7832081"/>
              <a:gd name="connsiteX4" fmla="*/ 556910 w 3765087"/>
              <a:gd name="connsiteY4" fmla="*/ 0 h 783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087" h="7832081">
                <a:moveTo>
                  <a:pt x="556910" y="0"/>
                </a:moveTo>
                <a:lnTo>
                  <a:pt x="3765087" y="1685455"/>
                </a:lnTo>
                <a:lnTo>
                  <a:pt x="702808" y="7832081"/>
                </a:lnTo>
                <a:lnTo>
                  <a:pt x="0" y="7628391"/>
                </a:lnTo>
                <a:lnTo>
                  <a:pt x="55691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F0000-9DCF-466C-A5C0-FB109B56C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71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5"/>
    </mc:Choice>
    <mc:Fallback xmlns="">
      <p:transition spd="slow" advTm="848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B05F3-E2CC-4E49-80D0-3B3177393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406D43D-BE32-480C-B96D-58A522E80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653507"/>
              </p:ext>
            </p:extLst>
          </p:nvPr>
        </p:nvGraphicFramePr>
        <p:xfrm>
          <a:off x="1754231" y="2047021"/>
          <a:ext cx="8683538" cy="3674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1E19FA3-67FF-4C7E-BEFD-C6D3188CFE7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Async Control models</a:t>
            </a:r>
          </a:p>
        </p:txBody>
      </p:sp>
    </p:spTree>
    <p:extLst>
      <p:ext uri="{BB962C8B-B14F-4D97-AF65-F5344CB8AC3E}">
        <p14:creationId xmlns:p14="http://schemas.microsoft.com/office/powerpoint/2010/main" val="290178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Overview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476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  <a:buSzPct val="100000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Asynchrony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models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 flow models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Async I/O syntax</a:t>
            </a:r>
          </a:p>
          <a:p>
            <a:pPr>
              <a:buClr>
                <a:srgbClr val="009999"/>
              </a:buClr>
              <a:buSzPct val="100000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Clr>
                <a:srgbClr val="009999"/>
              </a:buClr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Clr>
                <a:srgbClr val="009999"/>
              </a:buClr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>
              <a:buClr>
                <a:srgbClr val="009999"/>
              </a:buClr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3A906-14A1-4E49-9779-7621E765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176A42-5E74-47EC-8667-7586A12332A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Coroutines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08F484-5AF0-481D-905E-5C7F6F9E4A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17154" cy="442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sz="3200" dirty="0"/>
              <a:t>Behave like Threads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Lightweight</a:t>
            </a:r>
          </a:p>
          <a:p>
            <a:pPr>
              <a:buClr>
                <a:srgbClr val="009999"/>
              </a:buClr>
            </a:pPr>
            <a:endParaRPr lang="en-US" sz="3200" dirty="0"/>
          </a:p>
          <a:p>
            <a:pPr lvl="1">
              <a:buClr>
                <a:srgbClr val="009999"/>
              </a:buClr>
            </a:pPr>
            <a:endParaRPr 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C0FC25-927D-4253-852C-47CB96C151DE}"/>
              </a:ext>
            </a:extLst>
          </p:cNvPr>
          <p:cNvSpPr/>
          <p:nvPr/>
        </p:nvSpPr>
        <p:spPr>
          <a:xfrm>
            <a:off x="6920919" y="2084527"/>
            <a:ext cx="4051882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7AA"/>
                </a:solidFill>
                <a:latin typeface="Consolas" panose="020B0609020204030204" pitchFamily="49" charset="0"/>
              </a:rPr>
              <a:t>val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jobs </a:t>
            </a:r>
            <a:r>
              <a:rPr lang="en-US" sz="2000" dirty="0">
                <a:solidFill>
                  <a:srgbClr val="9A6E3A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DD4A68"/>
                </a:solidFill>
                <a:latin typeface="Consolas" panose="020B0609020204030204" pitchFamily="49" charset="0"/>
              </a:rPr>
              <a:t>List</a:t>
            </a:r>
            <a:r>
              <a:rPr lang="en-US" sz="20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90055"/>
                </a:solidFill>
                <a:latin typeface="Consolas" panose="020B0609020204030204" pitchFamily="49" charset="0"/>
              </a:rPr>
              <a:t>100_000</a:t>
            </a:r>
            <a:r>
              <a:rPr lang="en-US" sz="20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launch </a:t>
            </a:r>
            <a:r>
              <a:rPr lang="en-US" sz="2000" dirty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DD4A68"/>
                </a:solidFill>
                <a:latin typeface="Consolas" panose="020B0609020204030204" pitchFamily="49" charset="0"/>
              </a:rPr>
              <a:t>delay</a:t>
            </a:r>
            <a:r>
              <a:rPr lang="en-US" sz="20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90055"/>
                </a:solidFill>
                <a:latin typeface="Consolas" panose="020B0609020204030204" pitchFamily="49" charset="0"/>
              </a:rPr>
              <a:t>1000</a:t>
            </a:r>
            <a:r>
              <a:rPr lang="en-US" sz="20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DD4A68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669900"/>
                </a:solidFill>
                <a:latin typeface="Consolas" panose="020B0609020204030204" pitchFamily="49" charset="0"/>
              </a:rPr>
              <a:t>"."</a:t>
            </a:r>
            <a:r>
              <a:rPr lang="en-US" sz="2000" dirty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999999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81FD0-97B3-4C3E-8878-53BE7A96FF68}"/>
              </a:ext>
            </a:extLst>
          </p:cNvPr>
          <p:cNvSpPr txBox="1"/>
          <p:nvPr/>
        </p:nvSpPr>
        <p:spPr>
          <a:xfrm>
            <a:off x="10304028" y="3710864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C66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Kotlin</a:t>
            </a:r>
          </a:p>
        </p:txBody>
      </p:sp>
    </p:spTree>
    <p:extLst>
      <p:ext uri="{BB962C8B-B14F-4D97-AF65-F5344CB8AC3E}">
        <p14:creationId xmlns:p14="http://schemas.microsoft.com/office/powerpoint/2010/main" val="289478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56"/>
    </mc:Choice>
    <mc:Fallback xmlns="">
      <p:transition spd="slow" advTm="16155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Asynchronous I/O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17154" cy="442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sz="3200" dirty="0"/>
              <a:t>I/O Thread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Event Loop</a:t>
            </a:r>
          </a:p>
          <a:p>
            <a:pPr>
              <a:buClr>
                <a:srgbClr val="009999"/>
              </a:buClr>
            </a:pPr>
            <a:endParaRPr lang="en-US" sz="3200" dirty="0"/>
          </a:p>
          <a:p>
            <a:pPr>
              <a:buClr>
                <a:srgbClr val="009999"/>
              </a:buClr>
            </a:pPr>
            <a:endParaRPr lang="en-US" sz="3200" dirty="0"/>
          </a:p>
          <a:p>
            <a:pPr lvl="1">
              <a:buClr>
                <a:srgbClr val="009999"/>
              </a:buClr>
            </a:pPr>
            <a:endParaRPr lang="en-US" sz="3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40B5E-0838-4ADC-8594-F053C8560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74" y="2139254"/>
            <a:ext cx="5499171" cy="31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2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I/O Thread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A4D4F5-717B-451C-88C7-C74CD60EC399}"/>
              </a:ext>
            </a:extLst>
          </p:cNvPr>
          <p:cNvGrpSpPr/>
          <p:nvPr/>
        </p:nvGrpSpPr>
        <p:grpSpPr>
          <a:xfrm>
            <a:off x="2647426" y="2338431"/>
            <a:ext cx="6897148" cy="2181138"/>
            <a:chOff x="2332140" y="2439099"/>
            <a:chExt cx="6897148" cy="218113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947187-913F-48F5-8CFC-51D4FEF06C3E}"/>
                </a:ext>
              </a:extLst>
            </p:cNvPr>
            <p:cNvSpPr/>
            <p:nvPr/>
          </p:nvSpPr>
          <p:spPr>
            <a:xfrm>
              <a:off x="2332140" y="2439099"/>
              <a:ext cx="2449585" cy="2181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11E7BF-9336-4159-8F78-0FBFFA99D85B}"/>
                </a:ext>
              </a:extLst>
            </p:cNvPr>
            <p:cNvSpPr/>
            <p:nvPr/>
          </p:nvSpPr>
          <p:spPr>
            <a:xfrm>
              <a:off x="6779703" y="2439099"/>
              <a:ext cx="2449585" cy="21811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03B1C12-AC60-45E8-BEC9-AD34399D2A69}"/>
                </a:ext>
              </a:extLst>
            </p:cNvPr>
            <p:cNvCxnSpPr>
              <a:cxnSpLocks/>
            </p:cNvCxnSpPr>
            <p:nvPr/>
          </p:nvCxnSpPr>
          <p:spPr>
            <a:xfrm>
              <a:off x="4890782" y="2952925"/>
              <a:ext cx="179524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83A7B87-9DA3-40E3-8FE1-2BA36BD2A5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0782" y="4053281"/>
              <a:ext cx="179524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2332B8-42F3-472B-ADF2-EF1C9AAC6689}"/>
                </a:ext>
              </a:extLst>
            </p:cNvPr>
            <p:cNvSpPr txBox="1"/>
            <p:nvPr/>
          </p:nvSpPr>
          <p:spPr>
            <a:xfrm>
              <a:off x="2508307" y="2801071"/>
              <a:ext cx="2097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Main Thread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B7D083-98D1-43B8-8C68-C98387A8EE4C}"/>
                </a:ext>
              </a:extLst>
            </p:cNvPr>
            <p:cNvSpPr txBox="1"/>
            <p:nvPr/>
          </p:nvSpPr>
          <p:spPr>
            <a:xfrm>
              <a:off x="7190763" y="3268058"/>
              <a:ext cx="16274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IO Thread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5043A1E-CDD3-4272-BAEA-028AB523B4BB}"/>
              </a:ext>
            </a:extLst>
          </p:cNvPr>
          <p:cNvSpPr txBox="1"/>
          <p:nvPr/>
        </p:nvSpPr>
        <p:spPr>
          <a:xfrm>
            <a:off x="1825018" y="4968692"/>
            <a:ext cx="85419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Main Thread uses a dedicated IO Thread to not get blocked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126B568-556E-451B-9F4D-A3B658A50D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454913"/>
              </p:ext>
            </p:extLst>
          </p:nvPr>
        </p:nvGraphicFramePr>
        <p:xfrm>
          <a:off x="3058485" y="3276757"/>
          <a:ext cx="1627464" cy="1618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503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Event Loop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387980" cy="442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sz="3200" dirty="0"/>
              <a:t>It’s a loop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With an Event Queue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Starts running when the thread goes to idle</a:t>
            </a:r>
          </a:p>
          <a:p>
            <a:pPr>
              <a:buClr>
                <a:srgbClr val="009999"/>
              </a:buClr>
            </a:pPr>
            <a:endParaRPr lang="en-US" sz="3200" dirty="0"/>
          </a:p>
          <a:p>
            <a:pPr>
              <a:buClr>
                <a:srgbClr val="009999"/>
              </a:buClr>
            </a:pPr>
            <a:endParaRPr lang="en-US" sz="3200" dirty="0"/>
          </a:p>
          <a:p>
            <a:pPr lvl="1">
              <a:buClr>
                <a:srgbClr val="009999"/>
              </a:buClr>
            </a:pPr>
            <a:endParaRPr lang="en-US" sz="3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8462B-4785-468B-B628-FF25ED7CB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20" y="3695843"/>
            <a:ext cx="6356160" cy="266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9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9999">
                <a:lumMod val="90000"/>
                <a:lumOff val="10000"/>
              </a:srgbClr>
            </a:gs>
            <a:gs pos="100000">
              <a:srgbClr val="0099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57C7-AEF3-4B70-9842-72AE6EE7E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79" y="2725991"/>
            <a:ext cx="7425458" cy="1406018"/>
          </a:xfrm>
          <a:noFill/>
        </p:spPr>
        <p:txBody>
          <a:bodyPr>
            <a:no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Async I/O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31B72-1088-40B9-AB54-9B6308F053F4}"/>
              </a:ext>
            </a:extLst>
          </p:cNvPr>
          <p:cNvSpPr/>
          <p:nvPr/>
        </p:nvSpPr>
        <p:spPr>
          <a:xfrm rot="19977784">
            <a:off x="9674351" y="-1090150"/>
            <a:ext cx="3765087" cy="7832081"/>
          </a:xfrm>
          <a:custGeom>
            <a:avLst/>
            <a:gdLst>
              <a:gd name="connsiteX0" fmla="*/ 0 w 3383932"/>
              <a:gd name="connsiteY0" fmla="*/ 0 h 8800177"/>
              <a:gd name="connsiteX1" fmla="*/ 3383932 w 3383932"/>
              <a:gd name="connsiteY1" fmla="*/ 0 h 8800177"/>
              <a:gd name="connsiteX2" fmla="*/ 3383932 w 3383932"/>
              <a:gd name="connsiteY2" fmla="*/ 8800177 h 8800177"/>
              <a:gd name="connsiteX3" fmla="*/ 0 w 3383932"/>
              <a:gd name="connsiteY3" fmla="*/ 8800177 h 8800177"/>
              <a:gd name="connsiteX4" fmla="*/ 0 w 3383932"/>
              <a:gd name="connsiteY4" fmla="*/ 0 h 8800177"/>
              <a:gd name="connsiteX0" fmla="*/ 0 w 3383932"/>
              <a:gd name="connsiteY0" fmla="*/ 0 h 8890002"/>
              <a:gd name="connsiteX1" fmla="*/ 3383932 w 3383932"/>
              <a:gd name="connsiteY1" fmla="*/ 0 h 8890002"/>
              <a:gd name="connsiteX2" fmla="*/ 1359762 w 3383932"/>
              <a:gd name="connsiteY2" fmla="*/ 8890002 h 8890002"/>
              <a:gd name="connsiteX3" fmla="*/ 0 w 3383932"/>
              <a:gd name="connsiteY3" fmla="*/ 8800177 h 8890002"/>
              <a:gd name="connsiteX4" fmla="*/ 0 w 3383932"/>
              <a:gd name="connsiteY4" fmla="*/ 0 h 8890002"/>
              <a:gd name="connsiteX0" fmla="*/ 0 w 3168627"/>
              <a:gd name="connsiteY0" fmla="*/ 0 h 8890002"/>
              <a:gd name="connsiteX1" fmla="*/ 3168627 w 3168627"/>
              <a:gd name="connsiteY1" fmla="*/ 2349666 h 8890002"/>
              <a:gd name="connsiteX2" fmla="*/ 1359762 w 3168627"/>
              <a:gd name="connsiteY2" fmla="*/ 8890002 h 8890002"/>
              <a:gd name="connsiteX3" fmla="*/ 0 w 3168627"/>
              <a:gd name="connsiteY3" fmla="*/ 8800177 h 8890002"/>
              <a:gd name="connsiteX4" fmla="*/ 0 w 3168627"/>
              <a:gd name="connsiteY4" fmla="*/ 0 h 8890002"/>
              <a:gd name="connsiteX0" fmla="*/ 0 w 3208177"/>
              <a:gd name="connsiteY0" fmla="*/ 0 h 8225791"/>
              <a:gd name="connsiteX1" fmla="*/ 3208177 w 3208177"/>
              <a:gd name="connsiteY1" fmla="*/ 1685455 h 8225791"/>
              <a:gd name="connsiteX2" fmla="*/ 1399312 w 3208177"/>
              <a:gd name="connsiteY2" fmla="*/ 8225791 h 8225791"/>
              <a:gd name="connsiteX3" fmla="*/ 39550 w 3208177"/>
              <a:gd name="connsiteY3" fmla="*/ 8135966 h 8225791"/>
              <a:gd name="connsiteX4" fmla="*/ 0 w 3208177"/>
              <a:gd name="connsiteY4" fmla="*/ 0 h 8225791"/>
              <a:gd name="connsiteX0" fmla="*/ 288698 w 3496875"/>
              <a:gd name="connsiteY0" fmla="*/ 0 h 8225791"/>
              <a:gd name="connsiteX1" fmla="*/ 3496875 w 3496875"/>
              <a:gd name="connsiteY1" fmla="*/ 1685455 h 8225791"/>
              <a:gd name="connsiteX2" fmla="*/ 1688010 w 3496875"/>
              <a:gd name="connsiteY2" fmla="*/ 8225791 h 8225791"/>
              <a:gd name="connsiteX3" fmla="*/ 0 w 3496875"/>
              <a:gd name="connsiteY3" fmla="*/ 7647639 h 8225791"/>
              <a:gd name="connsiteX4" fmla="*/ 288698 w 3496875"/>
              <a:gd name="connsiteY4" fmla="*/ 0 h 8225791"/>
              <a:gd name="connsiteX0" fmla="*/ 288698 w 3496875"/>
              <a:gd name="connsiteY0" fmla="*/ 0 h 7832081"/>
              <a:gd name="connsiteX1" fmla="*/ 3496875 w 3496875"/>
              <a:gd name="connsiteY1" fmla="*/ 1685455 h 7832081"/>
              <a:gd name="connsiteX2" fmla="*/ 434596 w 3496875"/>
              <a:gd name="connsiteY2" fmla="*/ 7832081 h 7832081"/>
              <a:gd name="connsiteX3" fmla="*/ 0 w 3496875"/>
              <a:gd name="connsiteY3" fmla="*/ 7647639 h 7832081"/>
              <a:gd name="connsiteX4" fmla="*/ 288698 w 3496875"/>
              <a:gd name="connsiteY4" fmla="*/ 0 h 7832081"/>
              <a:gd name="connsiteX0" fmla="*/ 556910 w 3765087"/>
              <a:gd name="connsiteY0" fmla="*/ 0 h 7832081"/>
              <a:gd name="connsiteX1" fmla="*/ 3765087 w 3765087"/>
              <a:gd name="connsiteY1" fmla="*/ 1685455 h 7832081"/>
              <a:gd name="connsiteX2" fmla="*/ 702808 w 3765087"/>
              <a:gd name="connsiteY2" fmla="*/ 7832081 h 7832081"/>
              <a:gd name="connsiteX3" fmla="*/ 0 w 3765087"/>
              <a:gd name="connsiteY3" fmla="*/ 7628391 h 7832081"/>
              <a:gd name="connsiteX4" fmla="*/ 556910 w 3765087"/>
              <a:gd name="connsiteY4" fmla="*/ 0 h 783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087" h="7832081">
                <a:moveTo>
                  <a:pt x="556910" y="0"/>
                </a:moveTo>
                <a:lnTo>
                  <a:pt x="3765087" y="1685455"/>
                </a:lnTo>
                <a:lnTo>
                  <a:pt x="702808" y="7832081"/>
                </a:lnTo>
                <a:lnTo>
                  <a:pt x="0" y="7628391"/>
                </a:lnTo>
                <a:lnTo>
                  <a:pt x="55691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F0000-9DCF-466C-A5C0-FB109B56C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83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5"/>
    </mc:Choice>
    <mc:Fallback xmlns="">
      <p:transition spd="slow" advTm="848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25</a:t>
            </a:fld>
            <a:endParaRPr lang="en-US" dirty="0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75FE67CF-15E4-4751-ACF1-775C089177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582260"/>
            <a:ext cx="5038818" cy="25853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main() 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 = File(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"../text.txt"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printContentSync(file);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AFB743-66F3-4D1B-AD55-777FB053FBA1}"/>
              </a:ext>
            </a:extLst>
          </p:cNvPr>
          <p:cNvSpPr/>
          <p:nvPr/>
        </p:nvSpPr>
        <p:spPr>
          <a:xfrm>
            <a:off x="838200" y="5390939"/>
            <a:ext cx="5476784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Hello World!</a:t>
            </a:r>
          </a:p>
          <a:p>
            <a:r>
              <a:rPr lang="en-US" dirty="0"/>
              <a:t>2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5BA47D2D-4E45-4395-A1FE-3564F1C65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4983" y="2590172"/>
            <a:ext cx="4776186" cy="32624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 = File(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"../text.txt"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"1"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printContentAsync(file);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"2"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E32CC-D9CB-4C02-A32E-19A6EB69EDCD}"/>
              </a:ext>
            </a:extLst>
          </p:cNvPr>
          <p:cNvSpPr/>
          <p:nvPr/>
        </p:nvSpPr>
        <p:spPr>
          <a:xfrm>
            <a:off x="6314984" y="5390939"/>
            <a:ext cx="5038816" cy="92333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Hello World!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312773-88BC-4F1E-A396-AA0F29AA9EFD}"/>
              </a:ext>
            </a:extLst>
          </p:cNvPr>
          <p:cNvCxnSpPr/>
          <p:nvPr/>
        </p:nvCxnSpPr>
        <p:spPr>
          <a:xfrm>
            <a:off x="6096000" y="1690688"/>
            <a:ext cx="0" cy="462358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C3CA81-88D7-45D0-B084-49E8C81595D7}"/>
              </a:ext>
            </a:extLst>
          </p:cNvPr>
          <p:cNvSpPr txBox="1"/>
          <p:nvPr/>
        </p:nvSpPr>
        <p:spPr>
          <a:xfrm>
            <a:off x="6096000" y="1690688"/>
            <a:ext cx="518751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Asynchronous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803A2-5798-4A75-B1E3-227DFAB9A7B4}"/>
              </a:ext>
            </a:extLst>
          </p:cNvPr>
          <p:cNvSpPr txBox="1"/>
          <p:nvPr/>
        </p:nvSpPr>
        <p:spPr>
          <a:xfrm>
            <a:off x="908484" y="1690688"/>
            <a:ext cx="518751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Synchronous</a:t>
            </a:r>
          </a:p>
        </p:txBody>
      </p:sp>
    </p:spTree>
    <p:extLst>
      <p:ext uri="{BB962C8B-B14F-4D97-AF65-F5344CB8AC3E}">
        <p14:creationId xmlns:p14="http://schemas.microsoft.com/office/powerpoint/2010/main" val="299812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Asynchronous I/O Syntax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17154" cy="442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sz="3200" dirty="0"/>
              <a:t>Callbacks (Future/Promise/Task/Single)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async/await</a:t>
            </a:r>
          </a:p>
          <a:p>
            <a:pPr>
              <a:buClr>
                <a:srgbClr val="009999"/>
              </a:buClr>
            </a:pPr>
            <a:endParaRPr lang="en-US" sz="3200" dirty="0"/>
          </a:p>
          <a:p>
            <a:pPr lvl="1">
              <a:buClr>
                <a:srgbClr val="009999"/>
              </a:buClr>
            </a:pPr>
            <a:endParaRPr lang="en-US" sz="3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0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Future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03AA5-CCE7-4278-BB84-A4B2A3E6F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141" y="1936504"/>
            <a:ext cx="4401905" cy="3120529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EAFBFC-2D39-48CD-B3E5-15BE279CF1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57435" cy="442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endParaRPr lang="en-US" sz="3200" dirty="0"/>
          </a:p>
          <a:p>
            <a:pPr lvl="1">
              <a:buClr>
                <a:srgbClr val="009999"/>
              </a:buClr>
            </a:pP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F678C-5CC5-4507-AE56-FA4382CFC2D8}"/>
              </a:ext>
            </a:extLst>
          </p:cNvPr>
          <p:cNvSpPr/>
          <p:nvPr/>
        </p:nvSpPr>
        <p:spPr>
          <a:xfrm>
            <a:off x="8048317" y="5063000"/>
            <a:ext cx="2370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3 States of a future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81C5E36-9EBC-437E-8DDB-9E9FE8A6DD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17154" cy="442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sz="3200" dirty="0"/>
              <a:t>Uncompleted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Completed with data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Completed with error</a:t>
            </a:r>
          </a:p>
          <a:p>
            <a:pPr>
              <a:buClr>
                <a:srgbClr val="009999"/>
              </a:buClr>
            </a:pPr>
            <a:endParaRPr lang="en-US" sz="3200" dirty="0"/>
          </a:p>
          <a:p>
            <a:pPr lvl="1">
              <a:buClr>
                <a:srgbClr val="009999"/>
              </a:buClr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761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Future 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28</a:t>
            </a:fld>
            <a:endParaRPr lang="en-US" dirty="0"/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4AF7EB18-4EB7-4747-AEA2-14BFF355E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644" y="2090171"/>
            <a:ext cx="6355848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printWebPage(String url)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http.get(url).then((response)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print(response.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7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Future 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926EA00-CFC0-47A1-8777-680F0E225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643" y="2090171"/>
            <a:ext cx="6845375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printWebPage(String url)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http.get(url)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.then((response)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print(response.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A9962-9D11-41CA-8A0C-FFC1AE679EB3}"/>
              </a:ext>
            </a:extLst>
          </p:cNvPr>
          <p:cNvSpPr/>
          <p:nvPr/>
        </p:nvSpPr>
        <p:spPr>
          <a:xfrm>
            <a:off x="204893" y="3505050"/>
            <a:ext cx="1669409" cy="922896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A276B-35CF-4F80-84BC-399EE09CB629}"/>
              </a:ext>
            </a:extLst>
          </p:cNvPr>
          <p:cNvSpPr txBox="1"/>
          <p:nvPr/>
        </p:nvSpPr>
        <p:spPr>
          <a:xfrm>
            <a:off x="195108" y="3550999"/>
            <a:ext cx="1669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async</a:t>
            </a:r>
            <a:r>
              <a:rPr lang="en-US" dirty="0"/>
              <a:t> </a:t>
            </a:r>
            <a:r>
              <a:rPr lang="en-US" sz="2400" dirty="0"/>
              <a:t>function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AE7A00-72D4-4A0E-87EA-ECF12A313CE3}"/>
              </a:ext>
            </a:extLst>
          </p:cNvPr>
          <p:cNvCxnSpPr>
            <a:cxnSpLocks/>
          </p:cNvCxnSpPr>
          <p:nvPr/>
        </p:nvCxnSpPr>
        <p:spPr>
          <a:xfrm flipH="1">
            <a:off x="1154545" y="3083731"/>
            <a:ext cx="1155819" cy="3452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9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9999">
                <a:lumMod val="90000"/>
                <a:lumOff val="10000"/>
              </a:srgbClr>
            </a:gs>
            <a:gs pos="100000">
              <a:srgbClr val="0099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57C7-AEF3-4B70-9842-72AE6EE7E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79" y="2022981"/>
            <a:ext cx="7425458" cy="2154736"/>
          </a:xfrm>
          <a:noFill/>
        </p:spPr>
        <p:txBody>
          <a:bodyPr>
            <a:no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Asynchrony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531B72-1088-40B9-AB54-9B6308F053F4}"/>
              </a:ext>
            </a:extLst>
          </p:cNvPr>
          <p:cNvSpPr/>
          <p:nvPr/>
        </p:nvSpPr>
        <p:spPr>
          <a:xfrm rot="19977784">
            <a:off x="9674351" y="-1090150"/>
            <a:ext cx="3765087" cy="7832081"/>
          </a:xfrm>
          <a:custGeom>
            <a:avLst/>
            <a:gdLst>
              <a:gd name="connsiteX0" fmla="*/ 0 w 3383932"/>
              <a:gd name="connsiteY0" fmla="*/ 0 h 8800177"/>
              <a:gd name="connsiteX1" fmla="*/ 3383932 w 3383932"/>
              <a:gd name="connsiteY1" fmla="*/ 0 h 8800177"/>
              <a:gd name="connsiteX2" fmla="*/ 3383932 w 3383932"/>
              <a:gd name="connsiteY2" fmla="*/ 8800177 h 8800177"/>
              <a:gd name="connsiteX3" fmla="*/ 0 w 3383932"/>
              <a:gd name="connsiteY3" fmla="*/ 8800177 h 8800177"/>
              <a:gd name="connsiteX4" fmla="*/ 0 w 3383932"/>
              <a:gd name="connsiteY4" fmla="*/ 0 h 8800177"/>
              <a:gd name="connsiteX0" fmla="*/ 0 w 3383932"/>
              <a:gd name="connsiteY0" fmla="*/ 0 h 8890002"/>
              <a:gd name="connsiteX1" fmla="*/ 3383932 w 3383932"/>
              <a:gd name="connsiteY1" fmla="*/ 0 h 8890002"/>
              <a:gd name="connsiteX2" fmla="*/ 1359762 w 3383932"/>
              <a:gd name="connsiteY2" fmla="*/ 8890002 h 8890002"/>
              <a:gd name="connsiteX3" fmla="*/ 0 w 3383932"/>
              <a:gd name="connsiteY3" fmla="*/ 8800177 h 8890002"/>
              <a:gd name="connsiteX4" fmla="*/ 0 w 3383932"/>
              <a:gd name="connsiteY4" fmla="*/ 0 h 8890002"/>
              <a:gd name="connsiteX0" fmla="*/ 0 w 3168627"/>
              <a:gd name="connsiteY0" fmla="*/ 0 h 8890002"/>
              <a:gd name="connsiteX1" fmla="*/ 3168627 w 3168627"/>
              <a:gd name="connsiteY1" fmla="*/ 2349666 h 8890002"/>
              <a:gd name="connsiteX2" fmla="*/ 1359762 w 3168627"/>
              <a:gd name="connsiteY2" fmla="*/ 8890002 h 8890002"/>
              <a:gd name="connsiteX3" fmla="*/ 0 w 3168627"/>
              <a:gd name="connsiteY3" fmla="*/ 8800177 h 8890002"/>
              <a:gd name="connsiteX4" fmla="*/ 0 w 3168627"/>
              <a:gd name="connsiteY4" fmla="*/ 0 h 8890002"/>
              <a:gd name="connsiteX0" fmla="*/ 0 w 3208177"/>
              <a:gd name="connsiteY0" fmla="*/ 0 h 8225791"/>
              <a:gd name="connsiteX1" fmla="*/ 3208177 w 3208177"/>
              <a:gd name="connsiteY1" fmla="*/ 1685455 h 8225791"/>
              <a:gd name="connsiteX2" fmla="*/ 1399312 w 3208177"/>
              <a:gd name="connsiteY2" fmla="*/ 8225791 h 8225791"/>
              <a:gd name="connsiteX3" fmla="*/ 39550 w 3208177"/>
              <a:gd name="connsiteY3" fmla="*/ 8135966 h 8225791"/>
              <a:gd name="connsiteX4" fmla="*/ 0 w 3208177"/>
              <a:gd name="connsiteY4" fmla="*/ 0 h 8225791"/>
              <a:gd name="connsiteX0" fmla="*/ 288698 w 3496875"/>
              <a:gd name="connsiteY0" fmla="*/ 0 h 8225791"/>
              <a:gd name="connsiteX1" fmla="*/ 3496875 w 3496875"/>
              <a:gd name="connsiteY1" fmla="*/ 1685455 h 8225791"/>
              <a:gd name="connsiteX2" fmla="*/ 1688010 w 3496875"/>
              <a:gd name="connsiteY2" fmla="*/ 8225791 h 8225791"/>
              <a:gd name="connsiteX3" fmla="*/ 0 w 3496875"/>
              <a:gd name="connsiteY3" fmla="*/ 7647639 h 8225791"/>
              <a:gd name="connsiteX4" fmla="*/ 288698 w 3496875"/>
              <a:gd name="connsiteY4" fmla="*/ 0 h 8225791"/>
              <a:gd name="connsiteX0" fmla="*/ 288698 w 3496875"/>
              <a:gd name="connsiteY0" fmla="*/ 0 h 7832081"/>
              <a:gd name="connsiteX1" fmla="*/ 3496875 w 3496875"/>
              <a:gd name="connsiteY1" fmla="*/ 1685455 h 7832081"/>
              <a:gd name="connsiteX2" fmla="*/ 434596 w 3496875"/>
              <a:gd name="connsiteY2" fmla="*/ 7832081 h 7832081"/>
              <a:gd name="connsiteX3" fmla="*/ 0 w 3496875"/>
              <a:gd name="connsiteY3" fmla="*/ 7647639 h 7832081"/>
              <a:gd name="connsiteX4" fmla="*/ 288698 w 3496875"/>
              <a:gd name="connsiteY4" fmla="*/ 0 h 7832081"/>
              <a:gd name="connsiteX0" fmla="*/ 556910 w 3765087"/>
              <a:gd name="connsiteY0" fmla="*/ 0 h 7832081"/>
              <a:gd name="connsiteX1" fmla="*/ 3765087 w 3765087"/>
              <a:gd name="connsiteY1" fmla="*/ 1685455 h 7832081"/>
              <a:gd name="connsiteX2" fmla="*/ 702808 w 3765087"/>
              <a:gd name="connsiteY2" fmla="*/ 7832081 h 7832081"/>
              <a:gd name="connsiteX3" fmla="*/ 0 w 3765087"/>
              <a:gd name="connsiteY3" fmla="*/ 7628391 h 7832081"/>
              <a:gd name="connsiteX4" fmla="*/ 556910 w 3765087"/>
              <a:gd name="connsiteY4" fmla="*/ 0 h 783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5087" h="7832081">
                <a:moveTo>
                  <a:pt x="556910" y="0"/>
                </a:moveTo>
                <a:lnTo>
                  <a:pt x="3765087" y="1685455"/>
                </a:lnTo>
                <a:lnTo>
                  <a:pt x="702808" y="7832081"/>
                </a:lnTo>
                <a:lnTo>
                  <a:pt x="0" y="7628391"/>
                </a:lnTo>
                <a:lnTo>
                  <a:pt x="55691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F0000-9DCF-466C-A5C0-FB109B56C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420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85"/>
    </mc:Choice>
    <mc:Fallback xmlns="">
      <p:transition spd="slow" advTm="848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Future Example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30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14C27D3-2D55-4723-8F02-8B3B6DF0C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643" y="2090171"/>
            <a:ext cx="6522102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printWebPage(String url)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http.get(url).then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((response)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print(response.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6FA3CE-ABEE-4958-BE85-6956D12F3322}"/>
              </a:ext>
            </a:extLst>
          </p:cNvPr>
          <p:cNvSpPr/>
          <p:nvPr/>
        </p:nvSpPr>
        <p:spPr>
          <a:xfrm>
            <a:off x="7661605" y="4578106"/>
            <a:ext cx="2136398" cy="1178408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EEBA7-6050-481D-95AE-6AED5A514192}"/>
              </a:ext>
            </a:extLst>
          </p:cNvPr>
          <p:cNvSpPr txBox="1"/>
          <p:nvPr/>
        </p:nvSpPr>
        <p:spPr>
          <a:xfrm>
            <a:off x="7895100" y="4751811"/>
            <a:ext cx="1669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Completion</a:t>
            </a:r>
            <a:r>
              <a:rPr lang="en-US" dirty="0"/>
              <a:t> </a:t>
            </a:r>
            <a:r>
              <a:rPr lang="en-US" sz="2400" dirty="0"/>
              <a:t>callback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54F98E-4C49-4623-B9A8-E5A32B11FD1F}"/>
              </a:ext>
            </a:extLst>
          </p:cNvPr>
          <p:cNvCxnSpPr>
            <a:cxnSpLocks/>
          </p:cNvCxnSpPr>
          <p:nvPr/>
        </p:nvCxnSpPr>
        <p:spPr>
          <a:xfrm>
            <a:off x="6216073" y="3713018"/>
            <a:ext cx="1328785" cy="1210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9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Future Callbacks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DE125C-4A66-4686-AC7E-2B8BCE442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175" y="1690688"/>
            <a:ext cx="5724644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printWebPage(String url)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http.get(url).then((response)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print(response.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}).catchError((error)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'error: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$error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}).</a:t>
            </a:r>
            <a:r>
              <a:rPr kumimoji="0" lang="en-US" altLang="en-US" sz="20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timeout(Duration(seconds: </a:t>
            </a:r>
            <a:r>
              <a:rPr kumimoji="0" lang="en-US" altLang="en-US" sz="2000" b="0" i="0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20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kumimoji="0" lang="en-US" altLang="en-US" sz="20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8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77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Nested Callbacks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32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626ABF-12EC-4035-B1D1-325C839BF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56576"/>
            <a:ext cx="7491153" cy="5201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saveWebPage(String url)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http.get(url).then((response)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File(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'../webpage.html'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).create().then((file)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file.writeAsString(response.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).then((file)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'webpage saved.'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});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Nested Callbacks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D5461-D979-42A2-AE9C-289A5FC92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56576"/>
            <a:ext cx="7491153" cy="5201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saveWebPage(String url)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http.get(url).then((response)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File(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'../webpage.html'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).create().then((file)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file.writeAsString(response.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).then((file)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'webpage saved.'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62060-D0F2-4C98-8A70-5B65B3D42250}"/>
              </a:ext>
            </a:extLst>
          </p:cNvPr>
          <p:cNvSpPr/>
          <p:nvPr/>
        </p:nvSpPr>
        <p:spPr>
          <a:xfrm>
            <a:off x="3959602" y="5201424"/>
            <a:ext cx="2136398" cy="1178408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8611C-D7AE-42A3-8DC5-F66102A83B52}"/>
              </a:ext>
            </a:extLst>
          </p:cNvPr>
          <p:cNvSpPr txBox="1"/>
          <p:nvPr/>
        </p:nvSpPr>
        <p:spPr>
          <a:xfrm>
            <a:off x="4193097" y="5375129"/>
            <a:ext cx="1669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lot of parenthesis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DC2871-A3C8-4D37-9531-E99F47F7923F}"/>
              </a:ext>
            </a:extLst>
          </p:cNvPr>
          <p:cNvCxnSpPr>
            <a:cxnSpLocks/>
          </p:cNvCxnSpPr>
          <p:nvPr/>
        </p:nvCxnSpPr>
        <p:spPr>
          <a:xfrm>
            <a:off x="2013527" y="5169684"/>
            <a:ext cx="1856509" cy="620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71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The async/await Syntax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17154" cy="4421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sz="3200" dirty="0"/>
              <a:t>Supported in C#, JavaScript, Dart, Python, ….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Similar to synchronous code.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Easy to read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Easy to learn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Easy to debug</a:t>
            </a:r>
          </a:p>
          <a:p>
            <a:pPr>
              <a:buClr>
                <a:srgbClr val="009999"/>
              </a:buClr>
            </a:pPr>
            <a:endParaRPr lang="en-US" sz="3200" dirty="0"/>
          </a:p>
          <a:p>
            <a:pPr lvl="1">
              <a:buClr>
                <a:srgbClr val="009999"/>
              </a:buClr>
            </a:pPr>
            <a:endParaRPr lang="en-US" sz="32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8C522-C20F-4F5C-A2E8-428BB3035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88" y="2961314"/>
            <a:ext cx="7075912" cy="33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7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Syntax Comparison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FEF1620-9729-412F-9B64-1388F4F85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515" y="2402378"/>
            <a:ext cx="4998484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saveWebPage(String url)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http.get(url).then((response)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File(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'../webpage.html'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).create()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.then((file)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file.writeAsString(response.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.then((file)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print(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'webpage saved.'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});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906123C-1374-4DF2-B26B-B1705412F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218" y="2399061"/>
            <a:ext cx="5368777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saveWebPage(String url)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http.get(url);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 = File(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'../webpage.html'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file.create();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await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file.writeAsString(response.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'webpage saved.'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0BF19-C2CC-48C7-9DD2-0B4F056DDA39}"/>
              </a:ext>
            </a:extLst>
          </p:cNvPr>
          <p:cNvSpPr txBox="1"/>
          <p:nvPr/>
        </p:nvSpPr>
        <p:spPr>
          <a:xfrm>
            <a:off x="6096000" y="1601673"/>
            <a:ext cx="518751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async/await syntax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F80BC1-07C2-464D-B772-9A0FC58BD29C}"/>
              </a:ext>
            </a:extLst>
          </p:cNvPr>
          <p:cNvSpPr txBox="1"/>
          <p:nvPr/>
        </p:nvSpPr>
        <p:spPr>
          <a:xfrm>
            <a:off x="908484" y="1601673"/>
            <a:ext cx="5187515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Future Syntax</a:t>
            </a:r>
          </a:p>
        </p:txBody>
      </p:sp>
    </p:spTree>
    <p:extLst>
      <p:ext uri="{BB962C8B-B14F-4D97-AF65-F5344CB8AC3E}">
        <p14:creationId xmlns:p14="http://schemas.microsoft.com/office/powerpoint/2010/main" val="1089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References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581835"/>
            <a:ext cx="10017154" cy="4665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https://web.archive.org/web/20170704074724/https://webdev.dartlang.org/articles/performance/event-loop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https://www.i-programmer.info/programming/theory/6040-what-is-asynchronous-programming.html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https://softwareengineering.stackexchange.com/questions/187492/why-do-we-need-the-async-keyword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https://developer.mozilla.org/en-US/docs/Learn/JavaScript/Asynchronous/Concepts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https://stackify.com/when-to-use-asynchronous-programming/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https://hackernoon.com/asynchronous-programming-101-5ac0fa4e84e8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https://www.codeproject.com/Tips/866962/Async-and-Await-Tutorial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https://en.wikipedia.org/wiki/Asynchrony_(computer_programming)</a:t>
            </a:r>
            <a:endParaRPr lang="en-US" sz="32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https://thebestschools.org/magazine/synchronous-vs-asynchronous-education/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https://kotlinlang.org/docs/reference/coroutines/basics.html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https://www.xenonstack.com/insights/coroutines/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https://medium.com/dartlang/dart-asynchronous-programming-futures-96937f831137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https://thesaurus.plus/related/asynchrony/desynchronizing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https://www.tutorialspoint.com/operating_system/os_io_hardware.htm</a:t>
            </a:r>
            <a:endParaRPr lang="en-US" sz="1600" dirty="0">
              <a:solidFill>
                <a:srgbClr val="0511AA"/>
              </a:solidFill>
            </a:endParaRPr>
          </a:p>
          <a:p>
            <a:pPr>
              <a:buClr>
                <a:srgbClr val="009999"/>
              </a:buClr>
            </a:pPr>
            <a:r>
              <a:rPr lang="en-US" sz="1600" dirty="0">
                <a:solidFill>
                  <a:srgbClr val="0511AA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https://www.codementor.io/@robbritton/the-story-of-asynchronous-programming-hhcwtd1vx</a:t>
            </a:r>
            <a:endParaRPr lang="en-US" sz="1600" dirty="0">
              <a:solidFill>
                <a:srgbClr val="0511AA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98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Asynchrony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3FFBD6-6343-4E62-8C31-C501BEBB7D36}"/>
              </a:ext>
            </a:extLst>
          </p:cNvPr>
          <p:cNvSpPr/>
          <p:nvPr/>
        </p:nvSpPr>
        <p:spPr>
          <a:xfrm>
            <a:off x="838200" y="2279362"/>
            <a:ext cx="10847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“Asynchrony, in computer programming, refers to the occurrence of events independent of the main program flow and ways to deal with such events.”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C983E9-2780-4316-A474-263D9C5A4589}"/>
              </a:ext>
            </a:extLst>
          </p:cNvPr>
          <p:cNvSpPr txBox="1">
            <a:spLocks/>
          </p:cNvSpPr>
          <p:nvPr/>
        </p:nvSpPr>
        <p:spPr>
          <a:xfrm>
            <a:off x="838200" y="1619122"/>
            <a:ext cx="2982636" cy="6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47E7ED-69DF-42C4-86C5-EC26531283C3}"/>
              </a:ext>
            </a:extLst>
          </p:cNvPr>
          <p:cNvSpPr txBox="1">
            <a:spLocks/>
          </p:cNvSpPr>
          <p:nvPr/>
        </p:nvSpPr>
        <p:spPr>
          <a:xfrm>
            <a:off x="838200" y="3337832"/>
            <a:ext cx="2982636" cy="6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AEA496-1E31-4E5C-967D-8806DA79DF6F}"/>
              </a:ext>
            </a:extLst>
          </p:cNvPr>
          <p:cNvSpPr/>
          <p:nvPr/>
        </p:nvSpPr>
        <p:spPr>
          <a:xfrm>
            <a:off x="838201" y="4002660"/>
            <a:ext cx="4941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relation that exists when things occur at unrelated times.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4DA405-809D-4D58-A6FD-235910B32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67" y="3429000"/>
            <a:ext cx="4471332" cy="27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1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Education Example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54505" cy="4348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</a:pPr>
            <a:r>
              <a:rPr lang="en-US" dirty="0"/>
              <a:t>Synchronous Online learning</a:t>
            </a:r>
          </a:p>
          <a:p>
            <a:pPr lvl="1">
              <a:buClr>
                <a:srgbClr val="009999"/>
              </a:buClr>
            </a:pPr>
            <a:r>
              <a:rPr lang="en-US" dirty="0"/>
              <a:t>Adobe connect</a:t>
            </a:r>
          </a:p>
          <a:p>
            <a:pPr lvl="1">
              <a:buClr>
                <a:srgbClr val="009999"/>
              </a:buClr>
            </a:pPr>
            <a:r>
              <a:rPr lang="en-US" dirty="0"/>
              <a:t>Chat rooms</a:t>
            </a:r>
          </a:p>
          <a:p>
            <a:pPr marL="0" indent="0">
              <a:buClr>
                <a:srgbClr val="009999"/>
              </a:buClr>
              <a:buNone/>
            </a:pPr>
            <a:endParaRPr lang="en-US" dirty="0"/>
          </a:p>
          <a:p>
            <a:pPr>
              <a:buClr>
                <a:srgbClr val="009999"/>
              </a:buClr>
            </a:pPr>
            <a:r>
              <a:rPr lang="en-US" dirty="0"/>
              <a:t>Asynchronous Online learning</a:t>
            </a:r>
          </a:p>
          <a:p>
            <a:pPr lvl="1">
              <a:buClr>
                <a:srgbClr val="009999"/>
              </a:buClr>
            </a:pPr>
            <a:r>
              <a:rPr lang="en-US" dirty="0"/>
              <a:t>Slides</a:t>
            </a:r>
          </a:p>
          <a:p>
            <a:pPr lvl="1">
              <a:buClr>
                <a:srgbClr val="009999"/>
              </a:buClr>
            </a:pPr>
            <a:r>
              <a:rPr lang="en-US" dirty="0"/>
              <a:t>Videos</a:t>
            </a:r>
          </a:p>
          <a:p>
            <a:pPr lvl="1">
              <a:buClr>
                <a:srgbClr val="009999"/>
              </a:buClr>
            </a:pPr>
            <a:r>
              <a:rPr lang="en-US" dirty="0"/>
              <a:t>Message boards</a:t>
            </a:r>
          </a:p>
          <a:p>
            <a:pPr lvl="1">
              <a:buClr>
                <a:srgbClr val="009999"/>
              </a:buClr>
            </a:pPr>
            <a:endParaRPr lang="en-US" dirty="0"/>
          </a:p>
          <a:p>
            <a:pPr>
              <a:buClr>
                <a:srgbClr val="009999"/>
              </a:buClr>
            </a:pPr>
            <a:endParaRPr lang="en-US" dirty="0"/>
          </a:p>
          <a:p>
            <a:pPr>
              <a:buClr>
                <a:srgbClr val="009999"/>
              </a:buClr>
            </a:pPr>
            <a:endParaRPr lang="en-US" dirty="0"/>
          </a:p>
          <a:p>
            <a:pPr lvl="1">
              <a:buClr>
                <a:srgbClr val="009999"/>
              </a:buClr>
            </a:pPr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43FC8-75CB-40D7-8600-622CD5B8F87A}"/>
              </a:ext>
            </a:extLst>
          </p:cNvPr>
          <p:cNvSpPr txBox="1"/>
          <p:nvPr/>
        </p:nvSpPr>
        <p:spPr>
          <a:xfrm>
            <a:off x="6497746" y="5326334"/>
            <a:ext cx="4681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 Light" panose="020B0306030504020204" pitchFamily="34" charset="0"/>
                <a:cs typeface="Segoe UI" panose="020B0502040204020203" pitchFamily="34" charset="0"/>
              </a:rPr>
              <a:t>Moodle LMS – an asynchronous learning platform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587653-5B59-4BE4-951C-45D6B8197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91" y="1903413"/>
            <a:ext cx="6384969" cy="339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7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2CF78-BDB8-4B6F-B2BB-0E76E7489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6B0CA1-3270-4B2B-A8FB-45CC18EB9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Uses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97403-B857-4025-B36E-556E3BE0728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476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AJAX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HTTP/2</a:t>
            </a:r>
            <a:endParaRPr lang="en-US" sz="2800" dirty="0"/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Web Sockets</a:t>
            </a:r>
          </a:p>
          <a:p>
            <a:pPr lvl="1">
              <a:buClr>
                <a:srgbClr val="009999"/>
              </a:buClr>
              <a:buSzPct val="100000"/>
            </a:pPr>
            <a:r>
              <a:rPr lang="en-US" sz="2800" dirty="0"/>
              <a:t>Online Games</a:t>
            </a:r>
          </a:p>
          <a:p>
            <a:pPr lvl="1">
              <a:buClr>
                <a:srgbClr val="009999"/>
              </a:buClr>
              <a:buSzPct val="100000"/>
            </a:pPr>
            <a:r>
              <a:rPr lang="en-US" sz="2800" dirty="0"/>
              <a:t>Collaborative Environment</a:t>
            </a:r>
          </a:p>
          <a:p>
            <a:pPr lvl="1">
              <a:buClr>
                <a:srgbClr val="009999"/>
              </a:buClr>
              <a:buSzPct val="100000"/>
            </a:pPr>
            <a:r>
              <a:rPr lang="en-US" sz="2800" dirty="0"/>
              <a:t>Realtime Chat</a:t>
            </a:r>
          </a:p>
          <a:p>
            <a:pPr marL="0" indent="0">
              <a:buClr>
                <a:srgbClr val="009999"/>
              </a:buClr>
              <a:buSzPct val="100000"/>
              <a:buNone/>
            </a:pPr>
            <a:endParaRPr lang="en-US" sz="3200" dirty="0"/>
          </a:p>
          <a:p>
            <a:pPr>
              <a:buClr>
                <a:srgbClr val="009999"/>
              </a:buClr>
            </a:pPr>
            <a:endParaRPr lang="en-US" dirty="0"/>
          </a:p>
          <a:p>
            <a:pPr>
              <a:buClr>
                <a:srgbClr val="009999"/>
              </a:buClr>
            </a:pPr>
            <a:endParaRPr lang="en-US" dirty="0"/>
          </a:p>
          <a:p>
            <a:pPr lvl="1">
              <a:buClr>
                <a:srgbClr val="009999"/>
              </a:buClr>
            </a:pPr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2A84217-7E42-4DF4-9325-6614FC7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6F7D3-E384-46D3-8847-4F91F7080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29" y="2033985"/>
            <a:ext cx="5745061" cy="3447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59C64-31FA-416B-8D07-B3C7D3812499}"/>
              </a:ext>
            </a:extLst>
          </p:cNvPr>
          <p:cNvSpPr txBox="1"/>
          <p:nvPr/>
        </p:nvSpPr>
        <p:spPr>
          <a:xfrm>
            <a:off x="7432645" y="5520105"/>
            <a:ext cx="3179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slither.io – online browser game</a:t>
            </a:r>
          </a:p>
        </p:txBody>
      </p:sp>
    </p:spTree>
    <p:extLst>
      <p:ext uri="{BB962C8B-B14F-4D97-AF65-F5344CB8AC3E}">
        <p14:creationId xmlns:p14="http://schemas.microsoft.com/office/powerpoint/2010/main" val="2739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62"/>
    </mc:Choice>
    <mc:Fallback xmlns="">
      <p:transition spd="slow" advTm="2366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216C-3D7C-465F-B3F7-9CE86422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C0AFB3-E0FB-41C4-8D69-2FFAB196C5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Front End Frameworks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3A6F7-C6AE-48AF-86AA-96314142E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686EB8-2BA6-4FA2-817E-C09FFCADDD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476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React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Vue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Angular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Flutter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Svelte</a:t>
            </a:r>
          </a:p>
          <a:p>
            <a:pPr>
              <a:buClr>
                <a:srgbClr val="009999"/>
              </a:buClr>
            </a:pPr>
            <a:endParaRPr lang="en-US" dirty="0"/>
          </a:p>
          <a:p>
            <a:pPr>
              <a:buClr>
                <a:srgbClr val="009999"/>
              </a:buClr>
            </a:pPr>
            <a:endParaRPr lang="en-US" dirty="0"/>
          </a:p>
          <a:p>
            <a:pPr lvl="1">
              <a:buClr>
                <a:srgbClr val="009999"/>
              </a:buClr>
            </a:pP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B737D-F106-4129-A3FB-0C18590E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01" y="2640012"/>
            <a:ext cx="4762501" cy="23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4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216C-3D7C-465F-B3F7-9CE86422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C0AFB3-E0FB-41C4-8D69-2FFAB196C5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Web Frameworks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3A6F7-C6AE-48AF-86AA-96314142E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686EB8-2BA6-4FA2-817E-C09FFCADDD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8476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Ktor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Spring Boot</a:t>
            </a:r>
          </a:p>
          <a:p>
            <a:pPr>
              <a:buClr>
                <a:srgbClr val="009999"/>
              </a:buClr>
              <a:buSzPct val="100000"/>
            </a:pPr>
            <a:r>
              <a:rPr lang="en-US" sz="3200" dirty="0"/>
              <a:t>Express.js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Go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ASP.NET Core</a:t>
            </a:r>
          </a:p>
          <a:p>
            <a:pPr>
              <a:buClr>
                <a:srgbClr val="009999"/>
              </a:buClr>
            </a:pPr>
            <a:r>
              <a:rPr lang="en-US" sz="3200" dirty="0"/>
              <a:t>Django 3.0</a:t>
            </a:r>
          </a:p>
          <a:p>
            <a:pPr>
              <a:buClr>
                <a:srgbClr val="009999"/>
              </a:buClr>
            </a:pPr>
            <a:endParaRPr lang="en-US" dirty="0"/>
          </a:p>
          <a:p>
            <a:pPr lvl="1">
              <a:buClr>
                <a:srgbClr val="009999"/>
              </a:buClr>
            </a:pP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F00069-1553-4892-BCEA-AA3431530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36" y="3373131"/>
            <a:ext cx="2276793" cy="2981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CF60B1-43C3-4366-B3B3-A05876260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825" y="1567023"/>
            <a:ext cx="4420217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216C-3D7C-465F-B3F7-9CE86422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EA3E-3216-4F03-8FFB-1BE9C496C31F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C0AFB3-E0FB-41C4-8D69-2FFAB196C53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9999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Reactive Extensions(RX)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3A6F7-C6AE-48AF-86AA-96314142E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152400"/>
            <a:ext cx="1429435" cy="142943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49F80-AEE5-48E7-A63D-10957837D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04" y="2339236"/>
            <a:ext cx="5449060" cy="2867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D9F73A-68D1-4F68-B506-E71B96B3AF16}"/>
              </a:ext>
            </a:extLst>
          </p:cNvPr>
          <p:cNvSpPr/>
          <p:nvPr/>
        </p:nvSpPr>
        <p:spPr>
          <a:xfrm>
            <a:off x="838200" y="2741896"/>
            <a:ext cx="475297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24292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“Reactive programming is programming with asynchronous data streams.”</a:t>
            </a:r>
            <a:endParaRPr lang="en-US" sz="3200" i="0" dirty="0">
              <a:solidFill>
                <a:srgbClr val="24292E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85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73545"/>
      </a:dk2>
      <a:lt2>
        <a:srgbClr val="F2F2F2"/>
      </a:lt2>
      <a:accent1>
        <a:srgbClr val="009999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3371</TotalTime>
  <Words>1303</Words>
  <Application>Microsoft Office PowerPoint</Application>
  <PresentationFormat>Widescreen</PresentationFormat>
  <Paragraphs>236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Courier New</vt:lpstr>
      <vt:lpstr>Source Sans Pro Black</vt:lpstr>
      <vt:lpstr>Arial</vt:lpstr>
      <vt:lpstr>Open Sans</vt:lpstr>
      <vt:lpstr>Segoe UI</vt:lpstr>
      <vt:lpstr>Calibri Light</vt:lpstr>
      <vt:lpstr>Source Sans Pro</vt:lpstr>
      <vt:lpstr>Calibri</vt:lpstr>
      <vt:lpstr>Consolas</vt:lpstr>
      <vt:lpstr>Dancing Script SemiBold</vt:lpstr>
      <vt:lpstr>JetBrains Mono</vt:lpstr>
      <vt:lpstr>Open Sans Light</vt:lpstr>
      <vt:lpstr>Office Theme</vt:lpstr>
      <vt:lpstr>Asynchronous Programming</vt:lpstr>
      <vt:lpstr>PowerPoint Presentation</vt:lpstr>
      <vt:lpstr>Asynchrony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“Often the programmer is fully aware that what they are doing is object oriented but only vaguely aware that they are writing asynchronous code.”</vt:lpstr>
      <vt:lpstr>Programming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 Control Flow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 I/O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</dc:title>
  <dc:creator>Aligator</dc:creator>
  <cp:lastModifiedBy>Aligator</cp:lastModifiedBy>
  <cp:revision>351</cp:revision>
  <dcterms:created xsi:type="dcterms:W3CDTF">2020-03-11T15:38:05Z</dcterms:created>
  <dcterms:modified xsi:type="dcterms:W3CDTF">2020-05-29T19:14:30Z</dcterms:modified>
</cp:coreProperties>
</file>